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84C063-196C-49B6-86CF-CABF73E292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9CF496-3197-4A2A-9F52-781C8B7B27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BC1465-B40B-4CBF-9FBF-2FB656BB17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70FA18-949B-4B20-87ED-15FDAC1E48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99BD95-A278-44FA-A9E4-489FD0C85A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B68F63-9E7D-45DA-BB78-C8943B4143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6FF083-29EF-4DAE-A89E-73888732B1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C9C28B-B3E0-4281-B769-76C777C856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EAB5B2-08CA-4EE4-B03E-7416F2832C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2A116E-3B5B-4BA8-AB68-1E9545564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F273FA-AA62-43EE-A42C-6C90AE3BD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20512224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测量年度工作总结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工作概述与背景</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测量项目完成情况</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技术创新与成果展示</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工作中遇到的问题及解决方案</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团队协作与个人成长</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对公司/组织的建议与展望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工作概述与背景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测量工作为项目决策提供了准确的数据支持，有助于制定科学合理的计划和方案。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决策支持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质量控制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进度管理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通过精确的测量，确保项目质量符合相关标准和要求，减少误差和返工。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测量工作有助于监控项目进度，确保项目按时完成。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测量工作重要性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021" r="3402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本年度测量工作主要包括地形测绘、建筑物测量、道路测量等多项任务。</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任务</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提高测量精度和效率，确保项目质量和进度，同时加强团队协作和沟通。</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本年度测量任务及目标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789" b="137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测量工作通常在户外进行，需要面对各种复杂的地形和气候条件。为确保工作顺利进行，我们积极应对挑战，克服困难。</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我们注重团队协作，通过定期沟通、分享经验和知识，共同解决遇到的问题。团队成员之间互相支持，形成了良好的工作氛围。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工作环境与团队协作</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团队协作</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工作环境</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测量项目完成情况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项目总数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本年度共承接并完成测量项目XX个。</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项目类型分布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其中地形测量项目XX个，占比XX%；工程测量项目XX个，占比XX%；地籍测量项目XX个，占比XX%；其他类型测量项目XX个，占比XX%。</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项目数量及类型统计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pic>
        <p:nvPicPr>
          <p:cNvPr id="8" name="Picture 8"/>
          <p:cNvPicPr>
            <a:picLocks noChangeAspect="1"/>
          </p:cNvPicPr>
          <p:nvPr/>
        </p:nvPicPr>
        <p:blipFill>
          <a:blip r:embed="rId2"/>
          <a:srcRect t="6648" b="664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重点项目完成情况介绍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重点项目一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某大型地形测量项目，测量范围覆盖XX平方公里，采用先进的无人机航测技术，高效完成数据采集和处理工作，成果精度满足规范要求。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重点项目二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某重要工程测量项目，针对复杂环境下的建筑物进行高精度测量，采用三维激光扫描技术，实现了建筑物的精细建模和准确测量。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重点项目三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某城市地籍测量项目，对城市范围内的土地进行权属调查和测量，建立了完善的地籍数据库，为城市规划和管理提供了重要依据。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083" r="17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严格执行项目进度计划，确保每个项目按时完成。对于因不可抗力因素导致的进度延误，及时与客户沟通并协商解决方案。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项目进度管理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在项目执行过程中，严格遵守国家和行业相关规范标准，采用先进的测量设备和技术手段，确保测量成果的准确性和可靠性。同时，加强内部质量审核和客户反馈机制，及时发现并纠正存在的问题。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质量控制措施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项目进度与质量控制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技术创新与成果展示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本年度成功引入了智能化测量技术，包括自动化数据采集、处理和分析，提高了测量效率和准确性。</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智能化测量技术</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无人机测量技术在复杂地形和环境中的应用取得了显著成果，有效降低了测量难度和成本。</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无人机测量技术</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通过引进激光扫描技术，实现了对大型建筑物和复杂地形的快速、高精度测量。</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激光扫描技术</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新技术、新方法应用情况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团队成员在国内外知名学术期刊上发表了多篇与测量技术相关的论文，提升了团队学术影响力。</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科研论文发表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成功申请并获得了多项与测量技术相关的专利，为团队的技术创新提供了有力保障。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专利申请与授权</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500" b="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团队在多个测量技术竞赛中获得了优异成绩，展示了团队的专业实力和技术水平。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获奖荣誉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科研成果及获奖情况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https://d.book118.com/756205122241010033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2024-09-02T20:16:28.347</cp:lastPrinted>
  <dcterms:created xsi:type="dcterms:W3CDTF">2024-09-02T12:16:28Z</dcterms:created>
  <dcterms:modified xsi:type="dcterms:W3CDTF">2024-09-02T12:16:30Z</dcterms:modified>
</cp:coreProperties>
</file>