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0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50A9B-178E-44EF-BF94-16B0689A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E3F35-11F3-4B09-9742-AAAE8D09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046F5-6700-4573-BE05-FD13DF4A7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20CAD-4002-4072-93C2-73D51BCB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5B45F-D3D6-496B-8AC7-6A907A4EB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A8241-3A90-42F1-A04A-13FDE1D8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DEA6F-DCE1-4964-BF9C-859885CF7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F5D0C-40F0-4EA6-B045-6E124E5FD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8C98D-AE7B-46E3-969D-C2935BED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D39EE-CBE4-41FC-B518-F36E0C1C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39FCC-6837-4585-A954-015FCF1B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17" r:id="rId2"/>
    <p:sldLayoutId id="2147485418" r:id="rId3"/>
    <p:sldLayoutId id="2147485419" r:id="rId4"/>
    <p:sldLayoutId id="2147485420" r:id="rId5"/>
    <p:sldLayoutId id="2147485421" r:id="rId6"/>
    <p:sldLayoutId id="2147485422" r:id="rId7"/>
    <p:sldLayoutId id="2147485423" r:id="rId8"/>
    <p:sldLayoutId id="2147485424" r:id="rId9"/>
    <p:sldLayoutId id="2147485425" r:id="rId10"/>
    <p:sldLayoutId id="21474854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2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ags" Target="../tags/tag295.xml" /><Relationship Id="rId26" Type="http://schemas.openxmlformats.org/officeDocument/2006/relationships/tags" Target="../tags/tag296.xml" /><Relationship Id="rId27" Type="http://schemas.openxmlformats.org/officeDocument/2006/relationships/tags" Target="../tags/tag297.xml" /><Relationship Id="rId28" Type="http://schemas.openxmlformats.org/officeDocument/2006/relationships/tags" Target="../tags/tag298.xml" /><Relationship Id="rId29" Type="http://schemas.openxmlformats.org/officeDocument/2006/relationships/tags" Target="../tags/tag299.xml" /><Relationship Id="rId3" Type="http://schemas.openxmlformats.org/officeDocument/2006/relationships/tags" Target="../tags/tag273.xml" /><Relationship Id="rId30" Type="http://schemas.openxmlformats.org/officeDocument/2006/relationships/tags" Target="../tags/tag300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10212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饥饿营销的典型案例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饥饿营销的定义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饥饿营销的典型案例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饥饿营销的优缺点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饥饿营销的注意事项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饥饿营销的适用场景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饥饿营销的概念</a:t>
            </a:r>
            <a:endParaRPr lang="zh-CN" altLang="en-US"/>
          </a:p>
        </p:txBody>
      </p:sp>
      <p:sp>
        <p:nvSpPr>
          <p:cNvPr id="104970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定义：饥饿营销是指通过控制产品的供应量，制造供不应求的假象，从而提高产品售价和品牌知名度的一种营销策略。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目的：提高产品售价、品牌知名度、市场份额等。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手段：控制供应量、制造供不应求的假象、提高产品质量、增加产品附加值等。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适用范围：适用于具有较高知名度和品牌影响力的企业或产品，以及市场供不应求的行业或领域。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饥饿营销的特点</a:t>
            </a:r>
            <a:endParaRPr lang="zh-CN" altLang="en-US"/>
          </a:p>
        </p:txBody>
      </p:sp>
      <p:sp>
        <p:nvSpPr>
          <p:cNvPr id="104974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限量供应：通过限量生产或限量销售，营造出一种稀缺感，吸引消费者购买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延迟满足：通过延迟满足消费者的需求，让他们等待一段时间后再购买，增加产品的吸引力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营造稀缺感：通过宣传产品或服务的稀缺性，让消费者认为购买是一种机会，增加购买欲望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创造品牌忠诚度：通过饥饿营销策略，让消费者对品牌产生好感，提高品牌忠诚度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7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饥饿营销的典型案例</a:t>
            </a:r>
            <a:endParaRPr lang="zh-CN" altLang="en-US"/>
          </a:p>
        </p:txBody>
      </p:sp>
      <p:sp>
        <p:nvSpPr>
          <p:cNvPr id="10497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小米手机</a:t>
            </a:r>
            <a:endParaRPr lang="zh-CN" altLang="en-US"/>
          </a:p>
        </p:txBody>
      </p:sp>
      <p:sp>
        <p:nvSpPr>
          <p:cNvPr id="10499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小米手机的销售策略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饥饿营销的典型案例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小米手机的产品特点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小米手机的市场影响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苹果公司</a:t>
            </a:r>
            <a:endParaRPr lang="zh-CN" altLang="en-US"/>
          </a:p>
        </p:txBody>
      </p:sp>
      <p:sp>
        <p:nvSpPr>
          <p:cNvPr id="10500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iPhone的发布周期：通过控制产品的发布周期，制造市场热度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iPhone的饥饿营销：通过饥饿营销，让消费者更加渴望购买iPhone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iPhone的炒作：通过炒作，提高产品的价格和利润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iPhone的限量销售：通过限量销售，提高产品知名度和话题度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特斯拉汽车</a:t>
            </a:r>
            <a:endParaRPr lang="zh-CN" altLang="en-US"/>
          </a:p>
        </p:txBody>
      </p:sp>
      <p:sp>
        <p:nvSpPr>
          <p:cNvPr id="105013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案例背景：特斯拉是一家美国电动汽车制造商，其产品被广泛认可，品牌影响力较大。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饥饿营销策略：特斯拉采用限量生产、限时销售等策略，营造出产品稀缺的氛围，从而吸引消费者购买。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消费者反应：消费者对特斯拉的产品非常追捧，常常出现一车难求的情况，这也进一步推动了特斯拉的销售。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案例分析：特斯拉的饥饿营销策略成功地提升了品牌形象和产品价值，同时也激发了消费者的购买欲望。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饥饿营销的优缺点</a:t>
            </a:r>
            <a:endParaRPr lang="zh-CN" altLang="en-US"/>
          </a:p>
        </p:txBody>
      </p:sp>
      <p:sp>
        <p:nvSpPr>
          <p:cNvPr id="10501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https://d.book118.com/756210212203010050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0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饥饿营销的典型案例</vt:lpstr>
      <vt:lpstr>目录</vt:lpstr>
      <vt:lpstr>添加章节标题</vt:lpstr>
      <vt:lpstr>饥饿营销的定义</vt:lpstr>
      <vt:lpstr>PowerPoint Presentation</vt:lpstr>
      <vt:lpstr>饥饿营销的概念</vt:lpstr>
      <vt:lpstr>饥饿营销的特点</vt:lpstr>
      <vt:lpstr>饥饿营销的典型案例</vt:lpstr>
      <vt:lpstr>PowerPoint Presentation</vt:lpstr>
      <vt:lpstr>小米手机</vt:lpstr>
      <vt:lpstr>苹果公司</vt:lpstr>
      <vt:lpstr>特斯拉汽车</vt:lpstr>
      <vt:lpstr>饥饿营销的优缺点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2024-09-16T04:19:39.340</cp:lastPrinted>
  <dcterms:created xsi:type="dcterms:W3CDTF">2024-09-15T20:19:39Z</dcterms:created>
  <dcterms:modified xsi:type="dcterms:W3CDTF">2024-09-15T20:19:41Z</dcterms:modified>
</cp:coreProperties>
</file>