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4A2639-4EF5-44C4-8A8D-58BF5D44B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420DFC-AE52-429D-B748-150FB66A0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650141-C356-4E73-9F28-39C933C71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36C762-3449-4E45-AC17-414C192B7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1359DE-3A2A-47B6-8663-3E76CAE8C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5BAFAB-C25B-4388-A4F7-95449706A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9101A3-2B72-4F0E-8426-A8BE00A73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EBEEB2-3D46-46C3-9949-0FBDC0588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A2609B-B8BC-4D6D-AEEC-86EA3A707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6B8689-4366-4F24-B2CF-18DBA0D47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972B4-B549-4FA7-AA44-BAFAE67FB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21223501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护理标杆科室评选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评选目的和标准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评选流程和方法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参评科室介绍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标杆科室评选结果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评选目的和标准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通过评选，激励护理团队不断追求卓越，提高护理服务质量和水平。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激励护理团队提升服务质量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树立护理服务行业标杆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促进护理服务规范化发展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提升患者满意度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选出在护理服务、管理、技术创新等方面表现突出的标杆科室，为其他科室提供学习和借鉴的榜样。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通过评选，推动护理服务规范化、标准化发展，提高护理服务整体水平。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通过提升护理服务质量，提高患者满意度，增强患者就医体验。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关注护理服务的安全、有效性、及时性和满意度等方面，评估患者对护理服务的评价和反馈。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评估护理团队之间的协作配合能力，包括团队氛围、沟通协调、工作效率等方面。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考察护理人员的专业技能和知识水平，包括技术操作、理论知识、实践经验等方面。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鼓励护理团队在服务流程、技术方法、管理方式等方面进行创新和改进，提升护理服务水平。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创新与改进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评选流程和方法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结果公示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科室自评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各科室按照评选标准进行自评，总结本科室的优势和不足，并提出改进措施。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患者评价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通过患者满意度调查，了解患者对各科室护理工作的评价和意见。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专家评审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组织专家对各科室的护理工作进行评审，给出专业意见和建议。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根据医院护理工作的实际情况，制定评选标准，包括护理质量、服务态度、工作效率、患者满意度等。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确定评选标准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科室互评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各科室之间进行互评，互相学习、交流，共同提高护理水平。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将评选结果进行公示，表彰优秀科室和个人，同时向其他科室反馈评选结果和改进意见。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通过数据统计和分析，对各科室的护理工作进行定量评价，如护理质量合格率、患者满意度等。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定量评价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通过实地考察、听取汇报、查阅资料等方式，对各科室的护理工作进行定性评价，如护理人员的服务态度、工作责任心等。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定性评价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将各科室的护理工作与评选标准进行比较，找出优势和不足，提出改进措施。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比较评价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综合运用定量评价和定性评价方法，全面评价各科室的护理工作水平，确保评选结果的客观性和公正性。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综合评价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参评科室介绍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参评科室的床位数、护理人员数量及结构。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科室规模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科室的医疗设备、护理工具及病房环境等硬件设施。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科室设施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科室的护理质量评估指标，如基础护理合格率、危重病人护理合格率等。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护理质量指标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科室基本情况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https://d.book118.com/756212235013010100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2024-09-23T21:31:29.667</cp:lastPrinted>
  <dcterms:created xsi:type="dcterms:W3CDTF">2024-09-23T13:31:29Z</dcterms:created>
  <dcterms:modified xsi:type="dcterms:W3CDTF">2024-09-23T13:31:31Z</dcterms:modified>
</cp:coreProperties>
</file>