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6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6DDA6D8-B8B7-496E-BCCA-F7D9C78C47B2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3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4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6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7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77A2E1-2C26-4851-B2BF-A5B10780C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14C77D-3159-4B0F-8390-FCE787634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5C8D60-F1F3-499F-BD6F-2300E8CEF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5E1C90-2F29-4472-AAA4-8C15CD704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D41DB9-1E08-485F-9F1B-D98097466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C4428E-2B24-4422-8E14-ADA51181A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0B7E0E-2AB5-4A33-809B-D69CD5A6F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67EC71-4B0B-4DFF-A22C-E9C8605C1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3943AD-ADED-45BC-9186-9E809DAD7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7DEBD-A129-4C16-8E2D-994451A21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8B8193-2145-4C12-B455-EB3617408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55F329D-C113-45E4-82E0-EB08E57D6C7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FB0574E-63F2-4E60-B8A4-F81D573DF54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10.pn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213034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中风护理业务查房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3492360"/>
            <a:ext cx="99748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0084FF">
              <a:alpha val="4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中风护理业务查房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中风护理方案制定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中风护理并发症处理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中风护理家属沟通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中风护理风险评估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中风护理质量管理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中风护理总结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8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结束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第一章 中风护理业务查房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中风患者信息搜集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在查房中，收集患者基本信息、症状表现和持续时间、以及医疗史和药物使用情况，这些信息是制定护理方案的基础。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9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16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辅助检查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除了体格检查外，还需要进行神经影像学检查、实验室检查和心电图监测等辅助检查，以全面了解患者的病情和变化。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29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30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1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2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6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7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8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9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50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口腔护理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协助患者刷牙漱口，预防口腔感染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润滑嘴唇，保持口腔湿润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营养支持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根据患者需求提供合理饮食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记录摄入量，调整饮食方案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康复训练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制定个性化康复计划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监测训练效果，调整方案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护理技巧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翻身护理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定时翻身，减缓压疮风险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配合物理治疗，提高运动功能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6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85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0084FF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0084FF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护理风险评估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在护理查房中，对患者的护理风险进行评估是必不可少的，保障患者的安全和健康是护理工作的重要目标之一。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07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08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9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28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9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中风护理方案制定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中风护理目标设定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中风护理的目标包括恢复神经功能、预防并发症以及促进康复。通过针对这些目标制定护理计划，可以提高患者的生活质量并加速康复进程。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4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4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6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7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8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9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中风护理实施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0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27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7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92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3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4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95" name="Picture 5" descr="C:/Users/Administrator/Desktop/ppt模板/图片素材/真人/QQ截图20240310101913.pngQQ截图20240310101913"/>
          <p:cNvPicPr/>
          <p:nvPr/>
        </p:nvPicPr>
        <p:blipFill>
          <a:blip r:embed="rId2"/>
          <a:srcRect t="4907" b="4907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296" name="Picture 6" descr="C:/Users/Administrator/Desktop/ppt模板/图片素材/真人/91d78118884c4e968e9e5ddf35220eb1.jpg91d78118884c4e968e9e5ddf35220eb1"/>
          <p:cNvPicPr/>
          <p:nvPr/>
        </p:nvPicPr>
        <p:blipFill>
          <a:blip r:embed="rId3"/>
          <a:srcRect t="2640" b="2640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297" name="Picture 7" descr="C:/Users/Administrator/Desktop/ppt模板/图片素材/真人/QQ截图20240310102814.pngQQ截图20240310102814"/>
          <p:cNvPicPr/>
          <p:nvPr/>
        </p:nvPicPr>
        <p:blipFill>
          <a:blip r:embed="rId4"/>
          <a:srcRect t="9328" b="9328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298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定期监测病情变化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密切关注患者病情的变化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及时调整护理方案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定时执行护理措施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按时给药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定时进行物理治疗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定期评估护理效果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对康复进展情况进行评估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调整护理计划以达到最佳效果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4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中风护理方案总结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5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科学合理的中风护理方案对患者的康复非常重要。通过设定明确的护理目标，并制定相应的治疗计划，可以帮助患者早日康复。同时，实施有效的护理措施和定期评估护理效果也是关键，可以提高护理的效果和患者的生活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06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07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27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8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9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0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1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2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3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5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中风护理并发症处理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9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0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1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2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3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4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5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7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通风治疗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通风治疗是中风护理中重要的一环，能够减轻患者呼吸困难，预防肺部感染，促进氧气供应。通过适当的通风治疗，可以有效改善患者的呼吸状况，提高生活质量。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50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51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2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3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4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5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6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3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4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5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6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7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8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71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2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73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中风护理并发症处理是中风护理重要的一部分，护理人员需要密切观察患者的症状变化，及时处理并发症，保障患者的安全和健康。通过科学的护理方法和及时的干预，可以有效预防并发症的发生，提高患者的生活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7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7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95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6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7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8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9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0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1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3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04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4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中风护理家属沟通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0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6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7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8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9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0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11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鼓励家属表达情感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14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提供心理支持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17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家属情绪疏导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20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21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听取家属心声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2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42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444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445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446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447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https://d.book118.com/756213034040010103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中风护理业务查房</vt:lpstr>
      <vt:lpstr>目录</vt:lpstr>
      <vt:lpstr>第一章 中风护理业务查房</vt:lpstr>
      <vt:lpstr>中风患者信息搜集</vt:lpstr>
      <vt:lpstr> </vt:lpstr>
      <vt:lpstr>护理技巧</vt:lpstr>
      <vt:lpstr> </vt:lpstr>
      <vt:lpstr>第2章 中风护理方案制定</vt:lpstr>
      <vt:lpstr> </vt:lpstr>
      <vt:lpstr>中风护理实施</vt:lpstr>
      <vt:lpstr>中风护理方案总结</vt:lpstr>
      <vt:lpstr>第3章 中风护理并发症处理</vt:lpstr>
      <vt:lpstr> </vt:lpstr>
      <vt:lpstr>总结</vt:lpstr>
      <vt:lpstr>第4章 中风护理家属沟通</vt:lpstr>
      <vt:lpstr>家属情绪疏导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2024-09-28T10:08:14.250</cp:lastPrinted>
  <dcterms:created xsi:type="dcterms:W3CDTF">2024-09-28T02:08:14Z</dcterms:created>
  <dcterms:modified xsi:type="dcterms:W3CDTF">2024-09-28T02:08:16Z</dcterms:modified>
</cp:coreProperties>
</file>