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34700-D2FF-4A11-A614-A18A2970C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CAEB8-3B7F-4F9D-95F2-FD18BF29C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738E2-CDD8-40F2-928C-DFEF3CF5C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40D8B-CB45-4E70-A76F-0F46EBCE8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08732F-75CB-49DF-A8B5-F77D7FC4C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15F82E-A2C5-45CE-A759-C9F6932B2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B592BF-7FE1-46E2-9ED4-3610C35EC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43EEC-06B0-44B9-AB62-5D2B43160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DAFFD8-5DB1-4807-ADA1-058B57AEC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29683-52B8-451D-813F-E8AC4C1E7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3176C-9543-47FE-88FD-74EFD17FC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13154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护士心肺复苏健康宣教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心肺复苏的健康宣教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心肺复苏的重要性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52" r="328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心肺复苏是一种紧急抢救措施，通过胸外按压和人工呼吸来恢复患者的自主心跳和呼吸。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心肺复苏是一种简单易学、效果显著的急救技能，对于挽救患者生命至关重要。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496" r="44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心肺复苏是急救链的起点，对于心脏骤停患者，及时进行心肺复苏是挽救生命的关键。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在心脏骤停发生后，及时进行心肺复苏能够显著提高患者的生存率。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心肺复苏在急救中的地位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抢救成功的关键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急救链的起点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及时进行心肺复苏能够减少患者脑、心、肾等重要器官的并发症，提高生存质量。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及时、正确的心肺复苏能够显著提高患者的生存率，为后续治疗创造条件。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5844" r="3584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心肺复苏对提高生存率的影响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心肺复苏的基本知识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将双手交叠放在患者胸骨的下半部分，施加压力使胸骨下陷至少5cm，然后放松使胸壁回复，重复此动作。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C（胸外按压）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检查并移除口腔和气道内的异物，然后抬头提颏法或推举下颌法开放患者的气道。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A（开放气道）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捏住患者的鼻子，对患者口部吹气，看到患者的胸廓抬起即可停止吹气。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B（人工呼吸）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每组CPR操作包括30次胸外按压和2次人工呼吸，持续5个循环或2分钟，直到专业救援人员到达。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心肺复苏的操作流程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433" r="943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813" r="1281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人工呼吸时应注意不要过度通气，以免引起气胸等并发症。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胸外按压时应避免按压过猛，以免造成肋骨骨折或损伤内脏等并发症。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心肺复苏过程中应避免中断，以免影响复苏效果。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进行心肺复苏时应将患者平放在硬质平面上，并注意保暖。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避免过度通气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避免按压过猛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避免中断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注意患者体位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984" b="39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817" b="128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099" b="110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心肺复苏的有效指标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颈动脉搏动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按压过程中可以观察到患者的颈动脉搏动，这是心肺复苏有效的指标之一。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自主呼吸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复苏成功后，患者可能出现自主呼吸。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神志恢复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复苏成功后，患者可能出现神志恢复的迹象，如出现反射、眼球活动等。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心肺复苏的实践操作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https://d.book118.com/756213154030010040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2024-09-06T08:45:43.135</cp:lastPrinted>
  <dcterms:created xsi:type="dcterms:W3CDTF">2024-09-06T00:45:43Z</dcterms:created>
  <dcterms:modified xsi:type="dcterms:W3CDTF">2024-09-06T00:45:45Z</dcterms:modified>
</cp:coreProperties>
</file>