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58AB1-A792-4547-9C95-6DE32D52E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07345-B2AD-4C6B-9D03-A24F8EDC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A211-DF00-426B-B7B7-E1CEBA217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34442-D93C-4DC1-A207-6EBEF7FCB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ADED4-2845-411A-AE63-4FC1BD407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A3263-AE76-423B-B8D4-BA80A42A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5FB2C-9C64-4569-B0D4-92A263D8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48FD0-5CA0-4564-B110-6EFFAF3F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1BD37-B4E7-448F-A8B8-9D420622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CDC9-4270-4F43-989F-7ECA69CD9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A8242-B400-49A0-8444-7B1AEC282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14021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支部书记安全培训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安全培训的考核与评估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安全培训的实践与案例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https://d.book118.com/756214021223010030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2024-08-29T02:54:16.683</cp:lastPrinted>
  <dcterms:created xsi:type="dcterms:W3CDTF">2024-08-28T18:54:16Z</dcterms:created>
  <dcterms:modified xsi:type="dcterms:W3CDTF">2024-08-28T18:54:18Z</dcterms:modified>
</cp:coreProperties>
</file>