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1949A-F665-41CA-8B9A-6E454C40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F739A-7929-4387-BFE1-8AF6558B7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BE2B0-1ADD-4992-87CF-D842CAE03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D3CEB-8201-437D-AFF6-8C86028E4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E5647-1168-4531-B478-6613A0C1B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A80DF3-E61E-4E8E-AD23-0C28BEBA4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34937-8E49-445C-8ECE-A8F769F41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72AC7-5F64-4173-9EC3-0908358BC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ABC0F-2428-44AB-A1D6-B7D5E6674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8EA68-3D9E-4C04-B37B-B86FDD89A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E744C-23C9-4F5A-8851-085066A05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1500211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设备日常管理制度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设备操作人员职责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设备维护和保养计划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监督和考核机制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69" r="12769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14" b="1711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确保设备正常运行，提高设备使用效率和使用寿命。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5381" b="15381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规范设备操作、保养、维修等日常管理流程，降低设备故障率。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保障生产安全和员工安全，提升企业整体运营效率。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适用于公司内所有设备的日常管理。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适用于设备操作员、保养员、维修员等设备管理人员。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制度范围和适用对象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操作人员须经培训合格后，方可操作设备。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操作人员应严格按照操作规程进行操作，严禁超负荷、超范围使用设备。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设备使用前应检查设备的完好性，发现问题应及时报告。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操作人员应按照规定对设备进行日常保养，确保设备正常运行。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保养内容包括清洁、润滑、紧固、调整等，并做好保养记录。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保养过程中发现的问题应及时处理，无法处理的应报告。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603343" y="1773671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设备出现故障时，操作人员应及时报告，并协助维修人员进行故障排除。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维修人员应按照维修程序进行维修，确保维修质量。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维修后应对设备进行测试，确保设备性能恢复正常。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设备操作人员职责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具备一定的实践经验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操作人员需具备一定的实践经验，熟悉设备操作流程和常见问题处理。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具备相关学历背景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操作人员应具备相应的学历背景，了解设备的基本原理和操作方法。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取得操作证书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操作人员需经过专业培训并取得相应的操作证书，确保具备合格的操作技能。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操作人员资格要求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定期检查设备运行状况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操作人员需定期检查设备的运行状况，发现异常及时处理并上报。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做好设备维护保养工作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操作人员需按照维护保养计划对设备进行保养，保持设备良好状态。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严格按照操作规程进行操作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操作人员应严格遵守设备操作规程，确保设备安全、稳定运行。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56" r="5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操作人员日常操作规范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操作人员需佩戴必要的防护用品，如手套、口罩、安全鞋等，确保自身安全。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注意个人防护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操作人员应遵循安全操作流程，避免因误操作导致安全事故。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遵循安全操作流程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操作人员发现安全隐患应及时上报，以便及时处理和排除。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及时报告安全隐患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操作人员安全须知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https://d.book118.com/756215002114010055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2024-09-22T23:51:52.645</cp:lastPrinted>
  <dcterms:created xsi:type="dcterms:W3CDTF">2024-09-22T15:51:52Z</dcterms:created>
  <dcterms:modified xsi:type="dcterms:W3CDTF">2024-09-22T15:51:54Z</dcterms:modified>
</cp:coreProperties>
</file>