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A5B71-0850-4431-856C-061E0F9A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38E66-EFFE-4E87-A635-977DCB22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3983F-2440-4756-9A8D-5D9FD9754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A4A6C-D632-4F9F-9789-E56BE4769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764707-5AFD-46DF-A919-0822C6954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B9303C-52D2-4787-8222-60339F497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DEFFE3-5A28-49D4-A9E7-903DE5358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1630A-8BA3-479E-A141-6A6C083D3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1F828-7A50-46C6-A6D6-836FDB4FA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05E70-B04A-46A5-A080-14D74685A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3ECAD-7188-4AA0-BC50-689F96AC8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21505501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乡镇人事局工作计划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人事制度完善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工作计划实施与监控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为乡镇人事局制定一份全面、具体的工作计划，确保各项工作有序开展，提高工作效率和质量。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通过实施该计划，实现乡镇人事局工作的规范化、科学化和高效化，提升人事管理水平和服务质量，促进乡镇经济和社会发展。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工作原则和策略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坚持以人为本、服务至上、科学管理、创新发展。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以国家人事政策和法律法规为指导，结合乡镇实际情况，制定具体可行的实施方案和措施，注重工作实效和可持续发展。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加强人事制度改革、推进人才队伍建设、优化人事服务流程、提高人事管理水平。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工作难点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如何有效推进人事制度改革、如何吸引和留住优秀人才、如何提高人事管理信息化水平、如何加强与其他部门的协同配合。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工作重点和难点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针对不同领域和行业，引进高层次、紧缺专业人才。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引进对象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" b="2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通过招聘、选调、柔性引进等多种方式，吸引优秀人才。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制定优惠政策，如提供住房、子女教育等，吸引人才到乡镇工作。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引进政策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针对不同层次和岗位的人才，制定个性化的培训计划。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涵盖专业技能、管理知识、法律法规等方面，提高人才综合素质。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采用线上、线下相结合的方式，灵活安排培训时间和地点。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083" r="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提供良好的福利待遇，如健康保险、住房补贴等，增强人才的归属感和忠诚度。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薪酬待遇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提高优秀人才的薪酬待遇，使其与市场接轨，增强乡镇的吸引力。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为优秀人才提供晋升机会和职业发展空间，激发其工作积极性和创造力。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人才激励与留任措施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明确当前组织结构，包括部门设置、岗位设置和人员配置。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对现有员工的基本信息、工作经历、专业特长等进行统计。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人员情况统计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评估现有工作流程的效率和合理性，找出存在的问题和瓶颈。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部门整合与拆分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根据工作需要和业务特点，考虑对现有部门进行整合或拆分。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人员调配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根据新的组织架构，对人员进行合理调配，确保各部门人员配置均衡。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岗位调整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根据新的组织结构和业务需求，重新定义岗位职能和职责。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https://d.book118.com/756215055014010102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2024-09-26T20:08:22.375</cp:lastPrinted>
  <dcterms:created xsi:type="dcterms:W3CDTF">2024-09-26T12:08:22Z</dcterms:created>
  <dcterms:modified xsi:type="dcterms:W3CDTF">2024-09-26T12:08:24Z</dcterms:modified>
</cp:coreProperties>
</file>