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57AE0-E0F3-4552-B12A-2741D86C2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FE488-6E29-45EE-9678-CDD6426D5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BC7A0-8F29-425A-96DA-EAFF90367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75FC2-1F4F-41CF-AADE-E3ADEBBF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1F4B7-C45F-45A2-B781-6F03EB49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3ECEC-8884-4D6B-AAF7-445A538A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3FF2F-190B-4BC1-A5C4-0D8FA30FA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12441-B787-43D4-9E2D-10B9139B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C995C-1413-4C1C-988B-B588CC18C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904BA-3580-4001-B55E-DD309B296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90C4B-5953-4A83-836D-93AB46E1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201140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魏店小学教师师德师风考核实施方案\n## 1.师德师风考核实施方案背景及意义\n### 1.1当前师德师风建设的重要性\n### 1.2魏店小学师德师风建设的现状\n### 1.3实施方案对师德师风建设的促进作用\n## 2.师德师风考核实施方案具体内容\n### 2.1考核原则与目标\n### 2.2考核方法与评分标准\n### 2.3考核结果运用与奖惩措施\n## 3.师德师风考核实施方案实施步骤\n### 3.1方案宣传与培训\n### 3.2日常考核与记录\n### 3.3定期评估与总结\n## 4.师德师风考核实施方案保障措施\n### 4.1组织保障与领导重视\n### 4.2制度完善与执行力度\n### 4.3社会监督与舆论引导\n## 5.师德师风考核实施方案预期效果\n### 5.1提高教师职业道德水平\n### 5.2营造良好的教育氛围\n### 5.3提升学校整体教育品质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魏店小学教师师德师风考核实施方案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师德师风考核实施方案背景及意义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师德师风建设是教育事业发展的基石</a:t>
                </a:r>
                <a:endParaRPr/>
              </a:p>
            </p:txBody>
          </p:sp>
          <p:sp>
            <p:nvSpPr>
              <p:cNvPr id="1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教师的职业道德直接影响学生的健康成长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良好的师德师风有助于提高教育质量   -师风师德建设关系国家教育事业的长远发展</a:t>
                </a:r>
                <a:endParaRPr/>
              </a:p>
            </p:txBody>
          </p:sp>
        </p:grpSp>
        <p:grpSp>
          <p:nvGrpSpPr>
            <p:cNvPr id="1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师德师风建设有助于提升教师形象</a:t>
                </a:r>
                <a:endParaRPr/>
              </a:p>
            </p:txBody>
          </p:sp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教师的职业道德水平直接关系到学校形象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良好的师德师风有助于树立教师的良好形象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提升教师形象有助于吸引更多优秀人才投身教育事业</a:t>
                </a:r>
                <a:endParaRPr/>
              </a:p>
            </p:txBody>
          </p:sp>
        </p:grpSp>
        <p:grpSp>
          <p:nvGrpSpPr>
            <p:cNvPr id="1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师德师风建设有利于营造和谐的教育环境</a:t>
                </a:r>
                <a:endParaRPr/>
              </a:p>
            </p:txBody>
          </p:sp>
          <p:sp>
            <p:nvSpPr>
              <p:cNvPr id="1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良好的师德师风有助于建立和谐的师生关系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和谐的师生关系有利于提高学生的学习积极性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良好的教育环境有助于培养更多优秀人才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当前师德师风建设的重要性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魏店小学师德师风建设取得了一定成果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学校重视师德师风建设，制定了一系列规章制度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教师整体职业道德水平较高，教书育人成绩显著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学校在教育行业中具有良好的声誉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魏店小学师德师风建设仍存在一定问题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部分教师存在师德师风方面的问题，如收受礼品、体罚学生等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学校对师德师风问题的处理力度不够，缺乏有效的惩戒措施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部分教师对师德师风建设的重要性认识不足，缺乏自觉性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魏店小学师德师风建设的现状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实施方案有助于提高教师职业道德水平</a:t>
                </a:r>
                <a:endParaRPr/>
              </a:p>
            </p:txBody>
          </p:sp>
          <p:sp>
            <p:nvSpPr>
              <p:cNvPr id="19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通过考核，使教师更加明确职业道德规范和要求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实施方案中的奖惩措施可以激励教师自觉遵守职业道德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通过考核，促使教师不断提升自身职业道德水平</a:t>
                </a:r>
                <a:endParaRPr/>
              </a:p>
            </p:txBody>
          </p:sp>
        </p:grpSp>
        <p:grpSp>
          <p:nvGrpSpPr>
            <p:cNvPr id="19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实施方案有助于营造良好的教育氛围</a:t>
                </a:r>
                <a:endParaRPr/>
              </a:p>
            </p:txBody>
          </p:sp>
          <p:sp>
            <p:nvSpPr>
              <p:cNvPr id="2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实施方案中的考核标准有利于引导教师关注学生的全面发展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通过考核，减少师德师风问题，营造和谐的教育环境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实施方案有助于树立教师的良好形象，提升学校声誉</a:t>
                </a:r>
                <a:endParaRPr/>
              </a:p>
            </p:txBody>
          </p:sp>
        </p:grpSp>
        <p:grpSp>
          <p:nvGrpSpPr>
            <p:cNvPr id="20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实施方案有助于提升学校整体教育品质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实施方案中的考核结果可以作为学校选拔、任用、评价教师的重要依据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实施方案有助于选拔出更多优秀教师，提升学校整体教育品质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实施方案有助于推动学校教育事业的长远发展</a:t>
                </a:r>
                <a:endParaRPr/>
              </a:p>
            </p:txBody>
          </p:sp>
        </p:grpSp>
      </p:grpSp>
      <p:pic>
        <p:nvPicPr>
          <p:cNvPr id="20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实施方案对师德师风建设的促进作用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师德师风考核实施方案具体内容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考核原则与目标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以德为先，德才兼备   -公平公正，客观公正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激励为主，奖惩结合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营造良好的教育氛围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提升学校整体教育品质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考核方法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日常考核与定期评估相结合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自我评价与同事评价相结合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学校评价与社会评价相结合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评分标准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职业道德：遵守法律法规、爱岗敬业、关爱学生、教书育人等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教育教学：教学态度、教学质量、教学效果、创新能力等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师生关系：尊重学生、关爱学生、公平公正、廉洁从教等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考核方法与评分标准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考核结果运用与奖惩措施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考核结果运用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作为教师选拔、任用、评价的重要依据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作为教师职称评审、岗位调整的重要依据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作为学校师德师风建设的重要参考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奖惩措施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对表现优秀的教师给予表彰和奖励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对存在师德师风问题的教师进行约谈、批评、诫勉谈话等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对严重违反师德师风规定的教师给予严肃处理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师德师风考核实施方案实施步骤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制定实施方案的宣传计划，通过各种渠道进行宣传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学校网站、公告栏、微信群等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开展师德师风建设的专题讲座和培训活动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组织教师学习相关法律法规和职业道德规范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提高教师对师德师风考核实施方案的认识和理解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使教师明确考核的原则、目标和评分标准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使教师了解考核方法、结果运用和奖惩措施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使教师认识到师德师风建设的重要性，提高自觉性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方案宣传与培训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https://d.book118.com/756220114002010054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魏店小学教师师德师风考核实施方案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2024-09-20T22:46:28.780</cp:lastPrinted>
  <dcterms:created xsi:type="dcterms:W3CDTF">2024-09-20T14:46:28Z</dcterms:created>
  <dcterms:modified xsi:type="dcterms:W3CDTF">2024-09-20T14:46:30Z</dcterms:modified>
</cp:coreProperties>
</file>