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1A6BE-D236-481B-96A3-167B9F6D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FC739-D5F0-43BE-BB9B-B69497CD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2813E-F0DC-4982-A18A-7EA61F31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E095B-61F6-4C24-B9C1-275D90E0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A72C1-EAE2-4EB4-926D-491FE162F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DA479-0474-41FC-93AF-4B53AAE4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A3054-BB03-44FA-A9AE-68BEBFAE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1F6FA-B751-49B5-8C2F-05C2F99D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82639-90B2-455F-8800-35B1A69C2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D171F-1B73-452B-9B7A-704C822F1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BBAC3-A462-413D-8AD1-A5C57087B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01440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卫生系统对标找差计划书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卫生系统现状分析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国内外卫生系统对标分析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对标找差目标与重点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对标找差实施计划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对标找差效果评估与改进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公众对医疗服务的需求日益增长，对医疗服务的质量和效率也提出了更高的要求。然而，当前卫生系统在某些方面仍存在不足，如资源配置不均、服务效率不高、医疗质量不稳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当前卫生系统现状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提高卫生系统的整体水平，实施对标找差计划显得尤为重要。通过对标找差，可以明确卫生系统与国内外先进水平的差距，借鉴先进的管理理念和经验，优化资源配置，提高服务效率，提升医疗质量，更好地满足公众的医疗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对标找差的意义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对标是指以国内外同行业的先进水平或最佳实践为标准，对比分析自身存在的差距和不足，从而确定改进的方向和目标。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找差是对标的一个重要环节，它要求深入挖掘自身存在的问题和短板，明确改进的重点和难点，制定切实可行的改进措施。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计划书是对整个对标找差过程的规划和安排，包括目标、内容、方法、时间安排、保障措施等。通过制定详细的计划书，确保整个对标找差过程有序、高效地推进。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对标找差的概念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卫生系统现状分析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拥有先进的医疗设备和技术，为患者提供高质量的医疗服务。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卫生系统构成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由医疗机构、公共卫生机构、卫生行政部门等组成，提供预防、医疗、康复等服务。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卫生人力资源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包括医生、护士、药剂师等专业技术人才，以及行政管理人员。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卫生系统现状概述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人才短缺与流失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信息化水平较低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卫生系统存在的问题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36" r="93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城乡之间、地区之间的卫生资源配置存在较大差异。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部分医疗机构服务质量不高，患者满意度有待提高。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卫生人力资源不足，且存在人才流失现象。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卫生系统信息化程度较低，影响服务效率和质量。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经济发展水平不平衡，导致卫生资源配置不均。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医疗技术发展迅速，部分地区和机构未能及时跟进。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卫生政策制定和执行存在不足，资源配置不合理。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人口老龄化、慢性病增多等社会问题给卫生系统带来压力。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国内外卫生系统对标分析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62" r="22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英国国家医疗服务体系（NHS）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英国的NHS作为全球最大的公立医疗服务体系之一，其全面覆盖、高效率、低成本的特点值得学习。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美国梅奥诊所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梅奥诊所以其世界领先的医疗技术和创新实践，为全球卫生系统提供了宝贵的经验。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加拿大公共卫生署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加拿大公共卫生署在预防医学、传染病控制和全民健康促进方面具有显著成效。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国际卫生系统对标分析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北京协和医院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协和医院作为中国最早的西医院之一，其在医疗管理、人才培养和学科建设方面具有丰富的经验。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广东省中医院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广东省中医院在中医药传承与创新、中西医结合治疗方面取得了显著成果。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上海复旦大学附属华山医院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华山医院在医疗技术、科研实力和医疗服务水平方面均居国内领先地位。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国内先进卫生系统对标分析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根据卫生系统发展需求，选择在医疗技术、管理体制、服务水平等方面具有代表性的国内外卫生系统作为对标对象。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从医疗质量、效率、安全、满意度等方面出发，制定详细的对比指标体系，以便全面评估和分析。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采用定性和定量相结合的方法，对标分析各指标的实际值、达标情况和改进空间，提出针对性的改进措施。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对标对象的选择与对比分析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https://d.book118.com/756220144002010041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2024-09-07T15:20:10.979</cp:lastPrinted>
  <dcterms:created xsi:type="dcterms:W3CDTF">2024-09-07T07:20:11Z</dcterms:created>
  <dcterms:modified xsi:type="dcterms:W3CDTF">2024-09-07T07:20:12Z</dcterms:modified>
</cp:coreProperties>
</file>