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77BA5-8BA9-4729-84E1-5FD2AE0F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7CCAC-8F78-47E0-ABB5-23C074FA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E3642-F201-47D6-90A1-64B56504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C12AC-F80F-4D0C-B7BF-9BF393F23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469E6-1DB4-4A7D-9AEE-A7837690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4BE86F-2B9B-4D75-B50F-E7222FB0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ED53A6-0017-49CC-9E2B-76EDAD19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EFED0-590D-4B34-9F98-B50D6640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D8E70-2145-4481-A03D-029AB45E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C9831-F074-450F-9603-CA023CE9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0F2C1-4D54-43C1-8E4C-A4CA30A9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2303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操作规范与验收标准的家居与家具质量管理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通过建立完善的操作规范和验收标准，确保家居与家具产品在设计、生产、销售等各环节均达到高质量水平。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提升家居与家具产品质量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规范行业秩序，提高行业整体竞争力，为消费者提供更安全、舒适、环保的家居与家具产品。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促进家居与家具行业健康发展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家居与家具行业市场规模不断扩大，消费者对产品质量和个性化需求日益提高，同时行业竞争也日益激烈。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产品质量参差不齐，部分企业缺乏质量意识和有效管理手段；行业标准不完善，监管力度不足；消费者对家居与家具产品的环保性、安全性等要求不断提高。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556" b="6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家居与家具行业现状及挑战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根据产品特性和生产要求，设计合理的工艺流程，明确各工序的操作步骤、工艺参数和检验标准。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工艺文件编制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编制详细的工艺文件，包括工艺卡片、作业指导书等，确保操作人员能够准确理解并执行工艺流程。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工艺纪律检查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定期对生产工艺流程进行纪律检查，确保各工序严格按照工艺文件执行，及时发现并纠正违规行为。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制定设备操作规程，明确设备的启动、运行、停止等操作步骤和注意事项，确保设备安全、稳定运行。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建立设备维护保养制度，定期对设备进行维护保养，保持设备良好状态，延长设备使用寿命。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对设备故障进行及时处理，分析故障原因，采取相应措施防止类似故障再次发生。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操作考核标准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制定操作考核标准，对员工进行定期考核，评估员工的操作技能和质量意识水平，及时发现并纠正不足。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对培训效果进行评估，分析培训成果和不足，持续改进培训计划，提高员工素质和能力。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制定员工培训计划，明确培训目标、内容、方式和时间等，确保员工能够熟练掌握操作技能和质量意识。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员工培训与操作考核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家具表面应平整、无瑕疵、无裂缝、无明显的色差和变形。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99" r="218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涂层质量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装饰件质量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涂层应均匀、光滑、无流挂、无起泡、无龟裂和剥落现象。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装饰件应安装牢固、无松动，且颜色、纹理与整体协调一致。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外观质量验收标准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连接件强度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连接件应牢固可靠，无松动或脱落现象，且满足承重要求。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家具的边角应经过倒圆或倒角处理，避免磕碰伤人；对于有储物功能的家具，如衣柜、橱柜等，应配备相应的防夹手装置。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家具应结构稳固，不晃动、不倾斜，且无明显的变形。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结构安全性验收标准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家具中的甲醛、苯等有害物质的含量应符合国家相关标准规定，不应对人体健康造成危害。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有害物质限量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家具材料应具备可回收再利用的特性，以减少资源浪费和环境污染。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家具产品应通过相应的环保认证，并在产品上标明环保标识，以便消费者识别。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环保性能验收标准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https://d.book118.com/756223034021010042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2024-09-09T09:20:23.338</cp:lastPrinted>
  <dcterms:created xsi:type="dcterms:W3CDTF">2024-09-09T01:20:23Z</dcterms:created>
  <dcterms:modified xsi:type="dcterms:W3CDTF">2024-09-09T01:20:25Z</dcterms:modified>
</cp:coreProperties>
</file>