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5F41-370E-49C9-BE73-19404A2F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87641-66E2-49BC-845D-BCD8904C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43D89-028F-465E-B3ED-A7615046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E1C31-ADD5-43E9-93B3-36A5C8CE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95DC6-7773-4287-B06E-1EA1287D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43FDB-2533-4C40-8EE0-A0201E77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99B84-8191-4F0C-9DF7-3E64308A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0A00A-0139-4C54-910C-D31EB315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BE46E-E1B9-48B9-AE96-A900C828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70E5-6821-4771-B2A0-26569E928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2E5E8-9053-44D8-8896-54F6E2AE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3104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绩效管理与PDCA循环课件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绩效管理的PDCA循环实施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绩效管理中的问题与解决策略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绩效管理是组织为实现目标，对员工个人或团队的行为和结果进行系统管理的过程。它对于提升员工工作表现、促进组织战略目标的实现具有重要意义。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绩效管理是一个系统性的过程，它不仅关注员工的工作表现，还强调组织目标的实现。通过有效的绩效管理，组织能够激发员工的工作热情，提高工作质量和效率，从而推动整体业绩的提升。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绩效管理的目的是提高员工和组织的绩效水平，实现个人与组织的共同发展。它遵循公平、公正、公开、反馈、目标导向等原则。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根本目的是提升员工和组织的绩效水平，通过合理的评估和激励机制，激发员工的潜力，提高其工作积极性和创造力。同时，绩效管理应遵循一系列原则，如公平对待每一位员工、公正评估其绩效、公开透明的沟通、及时有效的反馈以及目标导向的管理方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绩效管理的角色与责任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总结词：在绩效管理中，各级管理者承担着不同的角色和责任。他们需要制定绩效计划、辅导员工、评估绩效、反馈结果并制定改进计划。员工则需参与制定个人绩效目标、自我评价及制定个人发展计划。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绩效管理过程中，各级管理者扮演着关键的角色。他们需要与员工共同制定明确的绩效计划，确保员工了解自己的工作目标和期望。在日常工作中，管理者需关注员工的工作表现，提供必要的辅导和支持。在评估阶段，管理者需根据设定的标准对员工进行公正的评估，并给予及时的反馈。此外，他们还需与员工一起制定改进计划，以持续提升员工的绩效水平。员工在绩效管理中也承担着重要的责任。他们需要积极参与制定个人绩效目标，了解自己的工作职责和期望成果。在工作中，员工需对自己的工作表现进行自我评价，找出自己的不足并寻求改进。同时，他们还需制定个人发展计划，明确自己的职业发展目标和提升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PDCA循环是一种科学的管理方法，具有闭环管理的特点，通过计划、执行、检查、行动四个阶段不断循环，推动管理持续改进。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PDCA循环是由美国质量管理专家W.E.Deming提出的，是一种全面质量管理所应遵循的科学程序。PDCA四个英文字母分别代表Plan（计划）、Do（执行）、Check（检查）和 Act（行动），这四个阶段构成了PDCA循环的基本框架。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明确目标，制定计划和策略。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计划阶段（Plan）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执行阶段（Do）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检查阶段（Check）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行动阶段（Act）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实施计划，执行任务。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检查实施效果，评估是否达到预期目标。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总结经验教训，采取措施改进，并开始新一轮的PDCA循环。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PDCA循环的四个阶段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PDCA循环的应用范围与优势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PDCA循环不仅适用于质量管理，还可应用于项目管理、流程管理等多个领域。其优势在于促进持续改进，提高管理效率和效果。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作为一种科学的管理方法，广泛应用于各个领域。在项目管理中，PDCA循环有助于确保项目按照计划进行，及时发现和解决问题，提高项目成功率。在流程管理中，PDCA循环有助于持续优化流程，提高工作效率和质量。此外，PDCA循环还有助于培养团队成员的思维方式和工作习惯，促进持续改进和创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https://d.book118.com/756223104041010033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2024-09-01T18:14:50.410</cp:lastPrinted>
  <dcterms:created xsi:type="dcterms:W3CDTF">2024-09-01T10:14:50Z</dcterms:created>
  <dcterms:modified xsi:type="dcterms:W3CDTF">2024-09-01T10:14:52Z</dcterms:modified>
</cp:coreProperties>
</file>