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BF03CD-BC05-4CB2-9AE1-B65FF82F1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EA7327-0655-44FD-BC95-46EC8B945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2C7AC6-0F69-4C1A-B433-525A2BCF9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A341D2-D5A8-4681-955C-C31E8429C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F75EE0-6761-4C0C-93A4-A86E6B100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061928-F3DA-45E6-96DE-955FBDB59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29C2C9-ECE1-419B-A9D9-35E103EFD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208D31-3DE7-4363-A1F8-914F2A7CA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479AEF-7679-40B6-94AF-02F787FC41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FDDDBB-1E14-4D28-A773-F6D370C62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35195A-AB2D-47C4-ACDB-78F85C01E2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223224214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护理部职责分工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护理人员职责分工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护理部工作流程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护理部培训与考核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护理部与其他部门合作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护理部未来发展展望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护理部是医院或医疗机构中负责护理工作的部门，负责管理和指导护理人员，确保病人得到高质量的护理服务。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护理部职责包括制定护理工作计划、组织实施护理工作、监督护理质量、培训护理人员、参与医疗管理以及开展护理研究和教育等。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护理部的定义和职责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护理部是医院中负责病人护理的部门，为病人提供专业的护理服务，促进病人康复。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病人护理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医疗协作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3625" r="23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护理部与医疗部门密切协作，共同为病人提供全面的医疗护理服务，确保医疗工作的顺利进行。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护理部负责培训和指导新的护理人员，提高整个护理队伍的素质和能力。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护理部的重要性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917" r="139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护理部的历史可以追溯到医疗机构的诞生之初，随着医疗技术的发展和人们对护理要求的提高，护理部的职责和地位也逐渐得到提升。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人们对健康需求的不断提高，护理部在职责分工、服务质量、人才培养等方面也不断发展和完善。未来，随着医疗技术的不断创新和健康产业的快速发展，护理部将面临更多的机遇和挑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护理部的历史和发展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护理人员职责分工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824" r="1682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85" r="1868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666" r="1866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护士长职责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制定护理工作计划，组织实施，监督与评价。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负责护理人员排班、调配，确保各班次护理工作的顺利进行。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组织护理业务学习、护理查房等，提高护理团队的专业技能和水平。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监督护理工作质量，及时处理护理差错和事故，确保患者安全。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护士职责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执行医嘱，为患者提供治疗和护理服务。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观察患者的病情变化，记录护理记录，及时报告异常情况。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对患者进行健康教育、心理护理和康复指导，促进患者的康复。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参与护理业务学习、护理查房等，提高自身的专业技能和水平。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协助护士完成患者的生活护理和基础护理工作。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保持患者的生活环境整洁、卫生。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负责患者的饮食、洗漱、穿衣等生活照顾。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照顾患者的情绪和心理需求，给予必要的关心和支持。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2062" b="2062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4775" b="4775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81" b="188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护工职责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护理实习生职责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307454" y="4456549"/>
            <a:ext cx="2267763" cy="1552257"/>
            <a:chOff x="4307454" y="4456549"/>
            <a:chExt cx="2267763" cy="1552257"/>
          </a:xfrm>
        </p:grpSpPr>
        <p:sp>
          <p:nvSpPr>
            <p:cNvPr id="33" name="TextBox 33"/>
            <p:cNvSpPr txBox="1"/>
            <p:nvPr/>
          </p:nvSpPr>
          <p:spPr>
            <a:xfrm>
              <a:off x="4307454" y="445654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学习并掌握基础护理技能，提高自身的专业能力和水平。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838206" y="1281416"/>
            <a:ext cx="2267763" cy="1552257"/>
            <a:chOff x="2838206" y="1281416"/>
            <a:chExt cx="2267763" cy="1552257"/>
          </a:xfrm>
        </p:grpSpPr>
        <p:sp>
          <p:nvSpPr>
            <p:cNvPr id="35" name="TextBox 35"/>
            <p:cNvSpPr txBox="1"/>
            <p:nvPr/>
          </p:nvSpPr>
          <p:spPr>
            <a:xfrm>
              <a:off x="2838206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在带教老师的指导下，参与临床护理实践，了解护理工作流程和要求。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245950" y="4449809"/>
            <a:ext cx="2267763" cy="1552257"/>
            <a:chOff x="7245950" y="4449809"/>
            <a:chExt cx="2267763" cy="1552257"/>
          </a:xfrm>
        </p:grpSpPr>
        <p:sp>
          <p:nvSpPr>
            <p:cNvPr id="37" name="TextBox 37"/>
            <p:cNvSpPr txBox="1"/>
            <p:nvPr/>
          </p:nvSpPr>
          <p:spPr>
            <a:xfrm>
              <a:off x="7245950" y="444980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积极参与实习期间的学术交流、业务学习和实践活动，促进个人成长和发展。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76701" y="1281416"/>
            <a:ext cx="2267763" cy="1552257"/>
            <a:chOff x="5776701" y="1281416"/>
            <a:chExt cx="2267763" cy="1552257"/>
          </a:xfrm>
        </p:grpSpPr>
        <p:sp>
          <p:nvSpPr>
            <p:cNvPr id="39" name="TextBox 39"/>
            <p:cNvSpPr txBox="1"/>
            <p:nvPr/>
          </p:nvSpPr>
          <p:spPr>
            <a:xfrm>
              <a:off x="5776701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遵守医院和护理部的规章制度，尊重患者权益，维护患者安全。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护理部工作流程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381" r="16381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171" r="1617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护理人员接待新入院病人，进行初步评估和登记。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接待病人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根据病人病情严重程度，安排不同级别的护理人员负责。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为病人分配床位，准备相关住院用品。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安排床位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对病人进行全面的健康状况评估，了解病情和护理需求。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首次评估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病人入院流程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39" r="439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定时记录病人的生命体征、病情变化和护理情况。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日常监测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根据医生开具的医嘱，为病人提供相应的护理措施。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执行医嘱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向病人和家属传授疾病知识和日常护理技巧。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关注病人的心理状态，提供必要的心理疏导和支持。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病人日常护理流程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https://d.book118.com/756223224214010040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2024-09-07T09:55:08.837</cp:lastPrinted>
  <dcterms:created xsi:type="dcterms:W3CDTF">2024-09-07T01:55:08Z</dcterms:created>
  <dcterms:modified xsi:type="dcterms:W3CDTF">2024-09-07T01:55:10Z</dcterms:modified>
</cp:coreProperties>
</file>