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0C7CE-8731-4830-A880-CEF624A02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D4A17-FD18-401F-B5AC-63616DEC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2C693-91AE-4FE1-96F3-EFD54309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0FD15-45B7-487D-92CC-0302F7942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05A2E-C96C-499A-92B3-278C6ABE6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BE758-4FEB-48EE-A7DF-E8D378E4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50F6E7-31DB-49F8-ABD9-67016D8CB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7ECF6-BE63-4002-ACDD-33F1DCA97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E3927-C490-41E7-BD9D-B291954A2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8A1D5-6F00-41E6-AE7F-5A29B6E0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887F2-7C39-498E-A053-834B2771B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25" r:id="rId2"/>
    <p:sldLayoutId id="2147485826" r:id="rId3"/>
    <p:sldLayoutId id="2147485827" r:id="rId4"/>
    <p:sldLayoutId id="2147485828" r:id="rId5"/>
    <p:sldLayoutId id="2147485829" r:id="rId6"/>
    <p:sldLayoutId id="2147485830" r:id="rId7"/>
    <p:sldLayoutId id="2147485831" r:id="rId8"/>
    <p:sldLayoutId id="2147485832" r:id="rId9"/>
    <p:sldLayoutId id="2147485833" r:id="rId10"/>
    <p:sldLayoutId id="214748583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24225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《学员张品光》PPT课件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学员介绍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课程内容概述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课程教学方法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课程成果展示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学员介绍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张品光的个人信息</a:t>
            </a:r>
            <a:endParaRPr lang="zh-CN" altLang="en-US"/>
          </a:p>
        </p:txBody>
      </p:sp>
      <p:sp>
        <p:nvSpPr>
          <p:cNvPr id="10493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年龄：25岁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姓名：张品光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性别：男性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职业：学员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他的学习背景</a:t>
            </a:r>
            <a:endParaRPr lang="zh-CN" altLang="en-US"/>
          </a:p>
        </p:txBody>
      </p:sp>
      <p:sp>
        <p:nvSpPr>
          <p:cNvPr id="10493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学历背景：本科/硕士/博士等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学习经历：学习时间、学校、导师等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学术成果：发表论文、专利、获奖等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专业背景：所学专业及研究方向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他的职业背景</a:t>
            </a:r>
            <a:endParaRPr lang="zh-CN" altLang="en-US"/>
          </a:p>
        </p:txBody>
      </p:sp>
      <p:sp>
        <p:nvSpPr>
          <p:cNvPr id="10494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学员姓名：张品光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职业：医生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所在医院：某三甲医院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擅长领域：心血管内科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课程内容概述</a:t>
            </a:r>
            <a:endParaRPr lang="zh-CN" altLang="en-US"/>
          </a:p>
        </p:txBody>
      </p:sp>
      <p:sp>
        <p:nvSpPr>
          <p:cNvPr id="1049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960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掌握学员张品光的基本信息和学习情况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了解学员张品光的学习需求和期望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掌握学员张品光的课程安排和时间表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了解学员张品光的课程评估和反馈情况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课程内容</a:t>
            </a:r>
            <a:endParaRPr lang="zh-CN" altLang="en-US"/>
          </a:p>
        </p:txBody>
      </p:sp>
      <p:sp>
        <p:nvSpPr>
          <p:cNvPr id="104966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课程目标：掌握学员张品光的基本信息、学习经历和职业规划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课程内容：介绍学员张品光的学习成果、实践经验和职业发展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课程亮点：分析学员张品光的优势和特点，以及在课程中的表现和贡献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课程总结：总结学员张品光的学习成果和职业发展，以及课程的意义和价值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课程大纲</a:t>
            </a:r>
            <a:endParaRPr lang="zh-CN" altLang="en-US"/>
          </a:p>
        </p:txBody>
      </p:sp>
      <p:sp>
        <p:nvSpPr>
          <p:cNvPr id="10497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课程目标：明确学习目标和期望成果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教学方法：说明采用的教学方法和手段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评估方式：说明课程评估的方式和标准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课程内容：详细介绍课程内容和知识点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课程教学方法</a:t>
            </a:r>
            <a:endParaRPr lang="zh-CN" altLang="en-US"/>
          </a:p>
        </p:txBody>
      </p:sp>
      <p:sp>
        <p:nvSpPr>
          <p:cNvPr id="10497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https://d.book118.com/756224225234010031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《学员张品光》PPT课件</vt:lpstr>
      <vt:lpstr>目录</vt:lpstr>
      <vt:lpstr>单击此处添加章节标题</vt:lpstr>
      <vt:lpstr>学员介绍</vt:lpstr>
      <vt:lpstr>PowerPoint Presentation</vt:lpstr>
      <vt:lpstr>张品光的个人信息</vt:lpstr>
      <vt:lpstr>他的学习背景</vt:lpstr>
      <vt:lpstr>他的职业背景</vt:lpstr>
      <vt:lpstr>课程内容概述</vt:lpstr>
      <vt:lpstr>PowerPoint Presentation</vt:lpstr>
      <vt:lpstr>课程目标</vt:lpstr>
      <vt:lpstr>课程内容</vt:lpstr>
      <vt:lpstr>课程大纲</vt:lpstr>
      <vt:lpstr>课程教学方法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2024-08-30T17:44:14.618</cp:lastPrinted>
  <dcterms:created xsi:type="dcterms:W3CDTF">2024-08-30T09:44:14Z</dcterms:created>
  <dcterms:modified xsi:type="dcterms:W3CDTF">2024-08-30T09:44:16Z</dcterms:modified>
</cp:coreProperties>
</file>