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A64E3-C4AA-427C-A113-73272FE58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54C9D-0ECB-467A-B855-7BFB65A6D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1553E-2A0F-49D8-B1B8-D503D6DC6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718E1-A515-4B0C-8616-05A2CD65D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9A8F05-76FD-4EB3-ADDF-CDEA5E67B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5E550B-9D15-4F7B-A6CB-936437A8B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1A378A-84B5-4B91-9C5A-67C124355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FCE9A-A333-4108-A4D3-4143EA22A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719A5-A786-4F2C-990A-A3732CE33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BA6F7-8D10-4196-8542-D9A2363B6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3A259-E8D0-451E-9A6D-C4A5825BB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84146" y="2159893"/>
            <a:ext cx="1223706" cy="1191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783012" y="3560795"/>
            <a:ext cx="4625975" cy="814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3940810" cy="6858000"/>
          </a:xfrm>
          <a:custGeom>
            <a:rect l="l" t="t" r="r" b="b"/>
            <a:pathLst>
              <a:path w="3940810" h="6858000">
                <a:moveTo>
                  <a:pt x="3940476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40476" y="0"/>
                </a:lnTo>
                <a:lnTo>
                  <a:pt x="3940476" y="6858000"/>
                </a:lnTo>
                <a:close/>
              </a:path>
            </a:pathLst>
          </a:custGeom>
          <a:solidFill>
            <a:srgbClr val="AF79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3020060" cy="2880360"/>
          </a:xfrm>
          <a:custGeom>
            <a:rect l="l" t="t" r="r" b="b"/>
            <a:pathLst>
              <a:path w="3020060" h="2880360">
                <a:moveTo>
                  <a:pt x="264503" y="2880257"/>
                </a:moveTo>
                <a:lnTo>
                  <a:pt x="216040" y="2879839"/>
                </a:lnTo>
                <a:lnTo>
                  <a:pt x="167777" y="2878590"/>
                </a:lnTo>
                <a:lnTo>
                  <a:pt x="119725" y="2876518"/>
                </a:lnTo>
                <a:lnTo>
                  <a:pt x="71888" y="2873628"/>
                </a:lnTo>
                <a:lnTo>
                  <a:pt x="24274" y="2869928"/>
                </a:lnTo>
                <a:lnTo>
                  <a:pt x="0" y="2867621"/>
                </a:lnTo>
                <a:lnTo>
                  <a:pt x="0" y="0"/>
                </a:lnTo>
                <a:lnTo>
                  <a:pt x="3016826" y="0"/>
                </a:lnTo>
                <a:lnTo>
                  <a:pt x="3018047" y="28317"/>
                </a:lnTo>
                <a:lnTo>
                  <a:pt x="3019296" y="76580"/>
                </a:lnTo>
                <a:lnTo>
                  <a:pt x="3019713" y="125046"/>
                </a:lnTo>
                <a:lnTo>
                  <a:pt x="3019296" y="173511"/>
                </a:lnTo>
                <a:lnTo>
                  <a:pt x="3018047" y="221773"/>
                </a:lnTo>
                <a:lnTo>
                  <a:pt x="3015975" y="269826"/>
                </a:lnTo>
                <a:lnTo>
                  <a:pt x="3013085" y="317662"/>
                </a:lnTo>
                <a:lnTo>
                  <a:pt x="3009385" y="365276"/>
                </a:lnTo>
                <a:lnTo>
                  <a:pt x="3004882" y="412660"/>
                </a:lnTo>
                <a:lnTo>
                  <a:pt x="2999582" y="459808"/>
                </a:lnTo>
                <a:lnTo>
                  <a:pt x="2993492" y="506712"/>
                </a:lnTo>
                <a:lnTo>
                  <a:pt x="2986619" y="553365"/>
                </a:lnTo>
                <a:lnTo>
                  <a:pt x="2978970" y="599762"/>
                </a:lnTo>
                <a:lnTo>
                  <a:pt x="2970552" y="645895"/>
                </a:lnTo>
                <a:lnTo>
                  <a:pt x="2961371" y="691757"/>
                </a:lnTo>
                <a:lnTo>
                  <a:pt x="2951435" y="737341"/>
                </a:lnTo>
                <a:lnTo>
                  <a:pt x="2940749" y="782641"/>
                </a:lnTo>
                <a:lnTo>
                  <a:pt x="2929322" y="827649"/>
                </a:lnTo>
                <a:lnTo>
                  <a:pt x="2917159" y="872360"/>
                </a:lnTo>
                <a:lnTo>
                  <a:pt x="2904268" y="916766"/>
                </a:lnTo>
                <a:lnTo>
                  <a:pt x="2890656" y="960859"/>
                </a:lnTo>
                <a:lnTo>
                  <a:pt x="2876329" y="1004635"/>
                </a:lnTo>
                <a:lnTo>
                  <a:pt x="2861294" y="1048085"/>
                </a:lnTo>
                <a:lnTo>
                  <a:pt x="2845558" y="1091202"/>
                </a:lnTo>
                <a:lnTo>
                  <a:pt x="2829127" y="1133981"/>
                </a:lnTo>
                <a:lnTo>
                  <a:pt x="2812010" y="1176414"/>
                </a:lnTo>
                <a:lnTo>
                  <a:pt x="2794212" y="1218494"/>
                </a:lnTo>
                <a:lnTo>
                  <a:pt x="2775740" y="1260214"/>
                </a:lnTo>
                <a:lnTo>
                  <a:pt x="2756601" y="1301568"/>
                </a:lnTo>
                <a:lnTo>
                  <a:pt x="2736802" y="1342549"/>
                </a:lnTo>
                <a:lnTo>
                  <a:pt x="2716350" y="1383150"/>
                </a:lnTo>
                <a:lnTo>
                  <a:pt x="2695252" y="1423364"/>
                </a:lnTo>
                <a:lnTo>
                  <a:pt x="2673514" y="1463184"/>
                </a:lnTo>
                <a:lnTo>
                  <a:pt x="2651143" y="1502604"/>
                </a:lnTo>
                <a:lnTo>
                  <a:pt x="2628146" y="1541616"/>
                </a:lnTo>
                <a:lnTo>
                  <a:pt x="2604530" y="1580214"/>
                </a:lnTo>
                <a:lnTo>
                  <a:pt x="2580302" y="1618391"/>
                </a:lnTo>
                <a:lnTo>
                  <a:pt x="2555469" y="1656141"/>
                </a:lnTo>
                <a:lnTo>
                  <a:pt x="2530037" y="1693455"/>
                </a:lnTo>
                <a:lnTo>
                  <a:pt x="2504013" y="1730328"/>
                </a:lnTo>
                <a:lnTo>
                  <a:pt x="2477404" y="1766753"/>
                </a:lnTo>
                <a:lnTo>
                  <a:pt x="2450218" y="1802723"/>
                </a:lnTo>
                <a:lnTo>
                  <a:pt x="2422460" y="1838230"/>
                </a:lnTo>
                <a:lnTo>
                  <a:pt x="2394137" y="1873269"/>
                </a:lnTo>
                <a:lnTo>
                  <a:pt x="2365257" y="1907832"/>
                </a:lnTo>
                <a:lnTo>
                  <a:pt x="2335826" y="1941913"/>
                </a:lnTo>
                <a:lnTo>
                  <a:pt x="2305851" y="1975504"/>
                </a:lnTo>
                <a:lnTo>
                  <a:pt x="2275339" y="2008599"/>
                </a:lnTo>
                <a:lnTo>
                  <a:pt x="2244297" y="2041192"/>
                </a:lnTo>
                <a:lnTo>
                  <a:pt x="2212731" y="2073274"/>
                </a:lnTo>
                <a:lnTo>
                  <a:pt x="2180649" y="2104840"/>
                </a:lnTo>
                <a:lnTo>
                  <a:pt x="2148056" y="2135882"/>
                </a:lnTo>
                <a:lnTo>
                  <a:pt x="2114961" y="2166394"/>
                </a:lnTo>
                <a:lnTo>
                  <a:pt x="2081370" y="2196369"/>
                </a:lnTo>
                <a:lnTo>
                  <a:pt x="2047289" y="2225800"/>
                </a:lnTo>
                <a:lnTo>
                  <a:pt x="2012726" y="2254680"/>
                </a:lnTo>
                <a:lnTo>
                  <a:pt x="1977687" y="2283003"/>
                </a:lnTo>
                <a:lnTo>
                  <a:pt x="1942180" y="2310761"/>
                </a:lnTo>
                <a:lnTo>
                  <a:pt x="1906210" y="2337948"/>
                </a:lnTo>
                <a:lnTo>
                  <a:pt x="1869785" y="2364556"/>
                </a:lnTo>
                <a:lnTo>
                  <a:pt x="1832912" y="2390580"/>
                </a:lnTo>
                <a:lnTo>
                  <a:pt x="1795598" y="2416012"/>
                </a:lnTo>
                <a:lnTo>
                  <a:pt x="1757848" y="2440845"/>
                </a:lnTo>
                <a:lnTo>
                  <a:pt x="1719671" y="2465074"/>
                </a:lnTo>
                <a:lnTo>
                  <a:pt x="1681073" y="2488689"/>
                </a:lnTo>
                <a:lnTo>
                  <a:pt x="1642061" y="2511686"/>
                </a:lnTo>
                <a:lnTo>
                  <a:pt x="1602641" y="2534057"/>
                </a:lnTo>
                <a:lnTo>
                  <a:pt x="1562821" y="2555795"/>
                </a:lnTo>
                <a:lnTo>
                  <a:pt x="1522607" y="2576893"/>
                </a:lnTo>
                <a:lnTo>
                  <a:pt x="1482006" y="2597345"/>
                </a:lnTo>
                <a:lnTo>
                  <a:pt x="1441025" y="2617144"/>
                </a:lnTo>
                <a:lnTo>
                  <a:pt x="1399671" y="2636283"/>
                </a:lnTo>
                <a:lnTo>
                  <a:pt x="1357951" y="2654755"/>
                </a:lnTo>
                <a:lnTo>
                  <a:pt x="1315871" y="2672553"/>
                </a:lnTo>
                <a:lnTo>
                  <a:pt x="1273438" y="2689671"/>
                </a:lnTo>
                <a:lnTo>
                  <a:pt x="1230659" y="2706101"/>
                </a:lnTo>
                <a:lnTo>
                  <a:pt x="1187542" y="2721837"/>
                </a:lnTo>
                <a:lnTo>
                  <a:pt x="1144092" y="2736872"/>
                </a:lnTo>
                <a:lnTo>
                  <a:pt x="1100317" y="2751199"/>
                </a:lnTo>
                <a:lnTo>
                  <a:pt x="1056223" y="2764812"/>
                </a:lnTo>
                <a:lnTo>
                  <a:pt x="1011817" y="2777702"/>
                </a:lnTo>
                <a:lnTo>
                  <a:pt x="967107" y="2789865"/>
                </a:lnTo>
                <a:lnTo>
                  <a:pt x="922098" y="2801292"/>
                </a:lnTo>
                <a:lnTo>
                  <a:pt x="876798" y="2811978"/>
                </a:lnTo>
                <a:lnTo>
                  <a:pt x="831214" y="2821914"/>
                </a:lnTo>
                <a:lnTo>
                  <a:pt x="785352" y="2831095"/>
                </a:lnTo>
                <a:lnTo>
                  <a:pt x="739219" y="2839514"/>
                </a:lnTo>
                <a:lnTo>
                  <a:pt x="692823" y="2847163"/>
                </a:lnTo>
                <a:lnTo>
                  <a:pt x="646169" y="2854035"/>
                </a:lnTo>
                <a:lnTo>
                  <a:pt x="599265" y="2860125"/>
                </a:lnTo>
                <a:lnTo>
                  <a:pt x="552117" y="2865425"/>
                </a:lnTo>
                <a:lnTo>
                  <a:pt x="504733" y="2869929"/>
                </a:lnTo>
                <a:lnTo>
                  <a:pt x="457120" y="2873629"/>
                </a:lnTo>
                <a:lnTo>
                  <a:pt x="409283" y="2876518"/>
                </a:lnTo>
                <a:lnTo>
                  <a:pt x="361230" y="2878591"/>
                </a:lnTo>
                <a:lnTo>
                  <a:pt x="312968" y="2879839"/>
                </a:lnTo>
                <a:lnTo>
                  <a:pt x="264503" y="2880257"/>
                </a:lnTo>
                <a:close/>
              </a:path>
              <a:path w="3020060" h="2880360">
                <a:moveTo>
                  <a:pt x="3019714" y="125046"/>
                </a:moveTo>
                <a:close/>
              </a:path>
            </a:pathLst>
          </a:custGeom>
          <a:solidFill>
            <a:srgbClr val="E6E1F1">
              <a:alpha val="5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99285" cy="1741805"/>
          </a:xfrm>
          <a:custGeom>
            <a:rect l="l" t="t" r="r" b="b"/>
            <a:pathLst>
              <a:path w="1899285" h="1741805">
                <a:moveTo>
                  <a:pt x="264504" y="1741739"/>
                </a:moveTo>
                <a:lnTo>
                  <a:pt x="216306" y="1741041"/>
                </a:lnTo>
                <a:lnTo>
                  <a:pt x="168454" y="1738963"/>
                </a:lnTo>
                <a:lnTo>
                  <a:pt x="120967" y="1735523"/>
                </a:lnTo>
                <a:lnTo>
                  <a:pt x="73864" y="1730741"/>
                </a:lnTo>
                <a:lnTo>
                  <a:pt x="27165" y="1724634"/>
                </a:lnTo>
                <a:lnTo>
                  <a:pt x="0" y="1720284"/>
                </a:lnTo>
                <a:lnTo>
                  <a:pt x="0" y="0"/>
                </a:lnTo>
                <a:lnTo>
                  <a:pt x="1895641" y="0"/>
                </a:lnTo>
                <a:lnTo>
                  <a:pt x="1896437" y="10979"/>
                </a:lnTo>
                <a:lnTo>
                  <a:pt x="1898515" y="58831"/>
                </a:lnTo>
                <a:lnTo>
                  <a:pt x="1899212" y="107031"/>
                </a:lnTo>
                <a:lnTo>
                  <a:pt x="1898515" y="155230"/>
                </a:lnTo>
                <a:lnTo>
                  <a:pt x="1896437" y="203083"/>
                </a:lnTo>
                <a:lnTo>
                  <a:pt x="1892997" y="250570"/>
                </a:lnTo>
                <a:lnTo>
                  <a:pt x="1888214" y="297673"/>
                </a:lnTo>
                <a:lnTo>
                  <a:pt x="1882107" y="344372"/>
                </a:lnTo>
                <a:lnTo>
                  <a:pt x="1874696" y="390648"/>
                </a:lnTo>
                <a:lnTo>
                  <a:pt x="1866000" y="436482"/>
                </a:lnTo>
                <a:lnTo>
                  <a:pt x="1856038" y="481855"/>
                </a:lnTo>
                <a:lnTo>
                  <a:pt x="1844829" y="526747"/>
                </a:lnTo>
                <a:lnTo>
                  <a:pt x="1832391" y="571140"/>
                </a:lnTo>
                <a:lnTo>
                  <a:pt x="1818746" y="615014"/>
                </a:lnTo>
                <a:lnTo>
                  <a:pt x="1803910" y="658351"/>
                </a:lnTo>
                <a:lnTo>
                  <a:pt x="1787905" y="701130"/>
                </a:lnTo>
                <a:lnTo>
                  <a:pt x="1770748" y="743333"/>
                </a:lnTo>
                <a:lnTo>
                  <a:pt x="1752460" y="784941"/>
                </a:lnTo>
                <a:lnTo>
                  <a:pt x="1733058" y="825934"/>
                </a:lnTo>
                <a:lnTo>
                  <a:pt x="1712563" y="866294"/>
                </a:lnTo>
                <a:lnTo>
                  <a:pt x="1690993" y="906000"/>
                </a:lnTo>
                <a:lnTo>
                  <a:pt x="1668369" y="945035"/>
                </a:lnTo>
                <a:lnTo>
                  <a:pt x="1644707" y="983378"/>
                </a:lnTo>
                <a:lnTo>
                  <a:pt x="1620029" y="1021012"/>
                </a:lnTo>
                <a:lnTo>
                  <a:pt x="1594353" y="1057915"/>
                </a:lnTo>
                <a:lnTo>
                  <a:pt x="1567699" y="1094070"/>
                </a:lnTo>
                <a:lnTo>
                  <a:pt x="1540085" y="1129457"/>
                </a:lnTo>
                <a:lnTo>
                  <a:pt x="1511530" y="1164057"/>
                </a:lnTo>
                <a:lnTo>
                  <a:pt x="1482055" y="1197851"/>
                </a:lnTo>
                <a:lnTo>
                  <a:pt x="1451677" y="1230820"/>
                </a:lnTo>
                <a:lnTo>
                  <a:pt x="1420417" y="1262944"/>
                </a:lnTo>
                <a:lnTo>
                  <a:pt x="1388293" y="1294204"/>
                </a:lnTo>
                <a:lnTo>
                  <a:pt x="1355324" y="1324582"/>
                </a:lnTo>
                <a:lnTo>
                  <a:pt x="1321531" y="1354057"/>
                </a:lnTo>
                <a:lnTo>
                  <a:pt x="1286930" y="1382612"/>
                </a:lnTo>
                <a:lnTo>
                  <a:pt x="1251543" y="1410226"/>
                </a:lnTo>
                <a:lnTo>
                  <a:pt x="1215388" y="1436880"/>
                </a:lnTo>
                <a:lnTo>
                  <a:pt x="1178485" y="1462556"/>
                </a:lnTo>
                <a:lnTo>
                  <a:pt x="1140852" y="1487234"/>
                </a:lnTo>
                <a:lnTo>
                  <a:pt x="1102508" y="1510895"/>
                </a:lnTo>
                <a:lnTo>
                  <a:pt x="1063474" y="1533520"/>
                </a:lnTo>
                <a:lnTo>
                  <a:pt x="1023767" y="1555090"/>
                </a:lnTo>
                <a:lnTo>
                  <a:pt x="983407" y="1575585"/>
                </a:lnTo>
                <a:lnTo>
                  <a:pt x="942414" y="1594986"/>
                </a:lnTo>
                <a:lnTo>
                  <a:pt x="900806" y="1613275"/>
                </a:lnTo>
                <a:lnTo>
                  <a:pt x="858603" y="1630432"/>
                </a:lnTo>
                <a:lnTo>
                  <a:pt x="815824" y="1646437"/>
                </a:lnTo>
                <a:lnTo>
                  <a:pt x="772487" y="1661273"/>
                </a:lnTo>
                <a:lnTo>
                  <a:pt x="728613" y="1674918"/>
                </a:lnTo>
                <a:lnTo>
                  <a:pt x="684220" y="1687355"/>
                </a:lnTo>
                <a:lnTo>
                  <a:pt x="639328" y="1698565"/>
                </a:lnTo>
                <a:lnTo>
                  <a:pt x="593955" y="1708527"/>
                </a:lnTo>
                <a:lnTo>
                  <a:pt x="548121" y="1717223"/>
                </a:lnTo>
                <a:lnTo>
                  <a:pt x="501845" y="1724634"/>
                </a:lnTo>
                <a:lnTo>
                  <a:pt x="455146" y="1730741"/>
                </a:lnTo>
                <a:lnTo>
                  <a:pt x="408043" y="1735523"/>
                </a:lnTo>
                <a:lnTo>
                  <a:pt x="360556" y="1738964"/>
                </a:lnTo>
                <a:lnTo>
                  <a:pt x="312703" y="1741042"/>
                </a:lnTo>
                <a:lnTo>
                  <a:pt x="264504" y="1741739"/>
                </a:lnTo>
                <a:close/>
              </a:path>
              <a:path w="1899285" h="1741805">
                <a:moveTo>
                  <a:pt x="1899212" y="107031"/>
                </a:moveTo>
                <a:close/>
              </a:path>
            </a:pathLst>
          </a:custGeom>
          <a:solidFill>
            <a:srgbClr val="AF79DE">
              <a:alpha val="6705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2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1549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84396" y="1443387"/>
            <a:ext cx="5549900" cy="43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AF79DE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13" Type="http://schemas.openxmlformats.org/officeDocument/2006/relationships/image" Target="../media/image15.png" /><Relationship Id="rId14" Type="http://schemas.openxmlformats.org/officeDocument/2006/relationships/image" Target="../media/image16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1.png" /><Relationship Id="rId11" Type="http://schemas.openxmlformats.org/officeDocument/2006/relationships/image" Target="../media/image12.png" /><Relationship Id="rId12" Type="http://schemas.openxmlformats.org/officeDocument/2006/relationships/image" Target="../media/image13.png" /><Relationship Id="rId13" Type="http://schemas.openxmlformats.org/officeDocument/2006/relationships/image" Target="../media/image14.png" /><Relationship Id="rId14" Type="http://schemas.openxmlformats.org/officeDocument/2006/relationships/image" Target="../media/image15.png" /><Relationship Id="rId15" Type="http://schemas.openxmlformats.org/officeDocument/2006/relationships/image" Target="../media/image16.png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5.png" /><Relationship Id="rId11" Type="http://schemas.openxmlformats.org/officeDocument/2006/relationships/image" Target="../media/image16.png" /><Relationship Id="rId2" Type="http://schemas.openxmlformats.org/officeDocument/2006/relationships/image" Target="../media/image22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1.png" /><Relationship Id="rId7" Type="http://schemas.openxmlformats.org/officeDocument/2006/relationships/image" Target="../media/image12.png" /><Relationship Id="rId8" Type="http://schemas.openxmlformats.org/officeDocument/2006/relationships/image" Target="../media/image13.png" /><Relationship Id="rId9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6.png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12.png" /><Relationship Id="rId7" Type="http://schemas.openxmlformats.org/officeDocument/2006/relationships/image" Target="../media/image13.png" /><Relationship Id="rId8" Type="http://schemas.openxmlformats.org/officeDocument/2006/relationships/image" Target="../media/image14.png" /><Relationship Id="rId9" Type="http://schemas.openxmlformats.org/officeDocument/2006/relationships/image" Target="../media/image1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5.png" /><Relationship Id="rId11" Type="http://schemas.openxmlformats.org/officeDocument/2006/relationships/image" Target="../media/image16.png" /><Relationship Id="rId2" Type="http://schemas.openxmlformats.org/officeDocument/2006/relationships/image" Target="../media/image23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1.png" /><Relationship Id="rId7" Type="http://schemas.openxmlformats.org/officeDocument/2006/relationships/image" Target="../media/image12.png" /><Relationship Id="rId8" Type="http://schemas.openxmlformats.org/officeDocument/2006/relationships/image" Target="../media/image13.png" /><Relationship Id="rId9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2505211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0440" y="1733596"/>
            <a:ext cx="5283200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0">
                <a:solidFill>
                  <a:srgbClr val="A246FF"/>
                </a:solidFill>
              </a:rPr>
              <a:t>大学人物访谈报告</a:t>
            </a:r>
            <a:endParaRPr sz="51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916425" y="1716077"/>
            <a:ext cx="2362200" cy="330898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46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AF79DE"/>
                </a:solidFill>
                <a:latin typeface="微软雅黑"/>
                <a:cs typeface="微软雅黑"/>
              </a:rPr>
              <a:t>访谈背景介绍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AF79DE"/>
                </a:solidFill>
                <a:latin typeface="微软雅黑"/>
                <a:cs typeface="微软雅黑"/>
              </a:rPr>
              <a:t>访谈内容概述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5">
                <a:solidFill>
                  <a:srgbClr val="AF79DE"/>
                </a:solidFill>
                <a:latin typeface="微软雅黑"/>
                <a:cs typeface="微软雅黑"/>
              </a:rPr>
              <a:t>访谈总结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AF79DE"/>
                </a:solidFill>
                <a:latin typeface="微软雅黑"/>
                <a:cs typeface="微软雅黑"/>
              </a:rPr>
              <a:t>访谈问题及回答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AF79DE"/>
                </a:solidFill>
                <a:latin typeface="微软雅黑"/>
                <a:cs typeface="微软雅黑"/>
              </a:rPr>
              <a:t>访谈反思与启示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44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5">
                <a:solidFill>
                  <a:srgbClr val="AF79DE"/>
                </a:solidFill>
                <a:latin typeface="微软雅黑"/>
                <a:cs typeface="微软雅黑"/>
              </a:rPr>
              <a:t>参考文献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30271" y="6114264"/>
            <a:ext cx="3231515" cy="905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-10">
                <a:solidFill>
                  <a:srgbClr val="CDC4E2"/>
                </a:solidFill>
                <a:latin typeface="微软雅黑"/>
                <a:cs typeface="微软雅黑"/>
              </a:rPr>
              <a:t>contents</a:t>
            </a:r>
            <a:endParaRPr sz="575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6951" y="3551837"/>
            <a:ext cx="996950" cy="294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7650" b="1" spc="-50">
                <a:solidFill>
                  <a:srgbClr val="FFFFFF"/>
                </a:solidFill>
                <a:latin typeface="微软雅黑"/>
                <a:cs typeface="微软雅黑"/>
              </a:rPr>
              <a:t>目录</a:t>
            </a:r>
            <a:endParaRPr sz="76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1625" y="1884673"/>
            <a:ext cx="3968750" cy="2490470"/>
          </a:xfrm>
          <a:prstGeom prst="rect">
            <a:avLst/>
          </a:prstGeom>
        </p:spPr>
        <p:txBody>
          <a:bodyPr vert="horz" wrap="square" lIns="0" tIns="316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95"/>
              </a:spcBef>
            </a:pPr>
            <a:r>
              <a:rPr sz="7650" spc="-25">
                <a:solidFill>
                  <a:srgbClr val="A246FF"/>
                </a:solidFill>
              </a:rPr>
              <a:t>01</a:t>
            </a:r>
            <a:endParaRPr sz="7650"/>
          </a:p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5150" spc="-10">
                <a:solidFill>
                  <a:srgbClr val="A246FF"/>
                </a:solidFill>
              </a:rPr>
              <a:t>访谈背景介绍</a:t>
            </a:r>
            <a:endParaRPr sz="515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3828" y="1628257"/>
            <a:ext cx="230515" cy="2305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5996" y="1153982"/>
            <a:ext cx="5194482" cy="51942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95945" y="1532638"/>
            <a:ext cx="4025900" cy="4340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AF79DE"/>
                </a:solidFill>
                <a:latin typeface="微软雅黑"/>
                <a:cs typeface="微软雅黑"/>
              </a:rPr>
              <a:t>了解大学生</a:t>
            </a:r>
            <a:r>
              <a:rPr sz="2300" b="1" spc="-50">
                <a:solidFill>
                  <a:srgbClr val="AF79DE"/>
                </a:solidFill>
                <a:latin typeface="微软雅黑"/>
                <a:cs typeface="微软雅黑"/>
              </a:rPr>
              <a:t>活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10"/>
              </a:spcBef>
            </a:pPr>
            <a:r>
              <a:rPr sz="1500" spc="-5">
                <a:latin typeface="微软雅黑"/>
                <a:cs typeface="微软雅黑"/>
              </a:rPr>
              <a:t>通过访谈不同专业和背景的学生，了解他们的大学生活、学习经历和成长过程。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300" b="1">
                <a:solidFill>
                  <a:srgbClr val="AF79DE"/>
                </a:solidFill>
                <a:latin typeface="微软雅黑"/>
                <a:cs typeface="微软雅黑"/>
              </a:rPr>
              <a:t>传递正能</a:t>
            </a:r>
            <a:r>
              <a:rPr sz="2300" b="1" spc="-50">
                <a:solidFill>
                  <a:srgbClr val="AF79DE"/>
                </a:solidFill>
                <a:latin typeface="微软雅黑"/>
                <a:cs typeface="微软雅黑"/>
              </a:rPr>
              <a:t>量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10"/>
              </a:spcBef>
            </a:pPr>
            <a:r>
              <a:rPr sz="1500" spc="-5">
                <a:latin typeface="微软雅黑"/>
                <a:cs typeface="微软雅黑"/>
              </a:rPr>
              <a:t>通过分享优秀学生的成功经验和故事，激励其他学生积极向上，追求卓越。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300" b="1">
                <a:solidFill>
                  <a:srgbClr val="AF79DE"/>
                </a:solidFill>
                <a:latin typeface="微软雅黑"/>
                <a:cs typeface="微软雅黑"/>
              </a:rPr>
              <a:t>提供建议和指</a:t>
            </a:r>
            <a:r>
              <a:rPr sz="2300" b="1" spc="-50">
                <a:solidFill>
                  <a:srgbClr val="AF79DE"/>
                </a:solidFill>
                <a:latin typeface="微软雅黑"/>
                <a:cs typeface="微软雅黑"/>
              </a:rPr>
              <a:t>导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305"/>
              </a:spcBef>
            </a:pPr>
            <a:r>
              <a:rPr sz="1500" spc="-5">
                <a:latin typeface="微软雅黑"/>
                <a:cs typeface="微软雅黑"/>
              </a:rPr>
              <a:t>通过访谈成功的学生，为其他学生提供学习、职业规划等方面的建议和指导。</a:t>
            </a:r>
            <a:endParaRPr sz="1500">
              <a:latin typeface="微软雅黑"/>
              <a:cs typeface="微软雅黑"/>
            </a:endParaRPr>
          </a:p>
        </p:txBody>
      </p:sp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63829" y="3237601"/>
            <a:ext cx="230515" cy="2305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763829" y="4874038"/>
            <a:ext cx="230515" cy="23051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访谈目的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990088" y="1454146"/>
            <a:ext cx="2600325" cy="2232025"/>
            <a:chOff x="990088" y="1454146"/>
            <a:chExt cx="2600325" cy="2232025"/>
          </a:xfrm>
        </p:grpSpPr>
        <p:sp>
          <p:nvSpPr>
            <p:cNvPr id="3" name="object 3"/>
            <p:cNvSpPr/>
            <p:nvPr/>
          </p:nvSpPr>
          <p:spPr>
            <a:xfrm>
              <a:off x="990088" y="1514980"/>
              <a:ext cx="932180" cy="932180"/>
            </a:xfrm>
            <a:custGeom>
              <a:rect l="l" t="t" r="r" b="b"/>
              <a:pathLst>
                <a:path w="932180" h="932180">
                  <a:moveTo>
                    <a:pt x="466005" y="0"/>
                  </a:moveTo>
                  <a:close/>
                </a:path>
                <a:path w="932180" h="932180">
                  <a:moveTo>
                    <a:pt x="932011" y="466005"/>
                  </a:moveTo>
                  <a:lnTo>
                    <a:pt x="0" y="466005"/>
                  </a:lnTo>
                  <a:lnTo>
                    <a:pt x="2406" y="418358"/>
                  </a:lnTo>
                  <a:lnTo>
                    <a:pt x="9468" y="372088"/>
                  </a:lnTo>
                  <a:lnTo>
                    <a:pt x="20951" y="327429"/>
                  </a:lnTo>
                  <a:lnTo>
                    <a:pt x="36621" y="284614"/>
                  </a:lnTo>
                  <a:lnTo>
                    <a:pt x="56245" y="243879"/>
                  </a:lnTo>
                  <a:lnTo>
                    <a:pt x="79587" y="205456"/>
                  </a:lnTo>
                  <a:lnTo>
                    <a:pt x="106413" y="169582"/>
                  </a:lnTo>
                  <a:lnTo>
                    <a:pt x="136490" y="136489"/>
                  </a:lnTo>
                  <a:lnTo>
                    <a:pt x="169583" y="106412"/>
                  </a:lnTo>
                  <a:lnTo>
                    <a:pt x="205458" y="79586"/>
                  </a:lnTo>
                  <a:lnTo>
                    <a:pt x="243880" y="56244"/>
                  </a:lnTo>
                  <a:lnTo>
                    <a:pt x="284616" y="36620"/>
                  </a:lnTo>
                  <a:lnTo>
                    <a:pt x="327431" y="20950"/>
                  </a:lnTo>
                  <a:lnTo>
                    <a:pt x="372090" y="9467"/>
                  </a:lnTo>
                  <a:lnTo>
                    <a:pt x="418361" y="2405"/>
                  </a:lnTo>
                  <a:lnTo>
                    <a:pt x="466005" y="0"/>
                  </a:lnTo>
                  <a:lnTo>
                    <a:pt x="513651" y="2405"/>
                  </a:lnTo>
                  <a:lnTo>
                    <a:pt x="559921" y="9467"/>
                  </a:lnTo>
                  <a:lnTo>
                    <a:pt x="604581" y="20950"/>
                  </a:lnTo>
                  <a:lnTo>
                    <a:pt x="647395" y="36621"/>
                  </a:lnTo>
                  <a:lnTo>
                    <a:pt x="688131" y="56244"/>
                  </a:lnTo>
                  <a:lnTo>
                    <a:pt x="726553" y="79586"/>
                  </a:lnTo>
                  <a:lnTo>
                    <a:pt x="762428" y="106413"/>
                  </a:lnTo>
                  <a:lnTo>
                    <a:pt x="795521" y="136490"/>
                  </a:lnTo>
                  <a:lnTo>
                    <a:pt x="825598" y="169582"/>
                  </a:lnTo>
                  <a:lnTo>
                    <a:pt x="852424" y="205457"/>
                  </a:lnTo>
                  <a:lnTo>
                    <a:pt x="875766" y="243879"/>
                  </a:lnTo>
                  <a:lnTo>
                    <a:pt x="895389" y="284615"/>
                  </a:lnTo>
                  <a:lnTo>
                    <a:pt x="911060" y="327430"/>
                  </a:lnTo>
                  <a:lnTo>
                    <a:pt x="922543" y="372089"/>
                  </a:lnTo>
                  <a:lnTo>
                    <a:pt x="929605" y="418359"/>
                  </a:lnTo>
                  <a:lnTo>
                    <a:pt x="932011" y="466005"/>
                  </a:lnTo>
                  <a:close/>
                </a:path>
                <a:path w="932180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90" y="795521"/>
                  </a:lnTo>
                  <a:lnTo>
                    <a:pt x="106413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1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1" y="466005"/>
                  </a:lnTo>
                  <a:lnTo>
                    <a:pt x="929604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89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7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3" y="852424"/>
                  </a:lnTo>
                  <a:lnTo>
                    <a:pt x="688131" y="875766"/>
                  </a:lnTo>
                  <a:lnTo>
                    <a:pt x="647395" y="895389"/>
                  </a:lnTo>
                  <a:lnTo>
                    <a:pt x="604581" y="911060"/>
                  </a:lnTo>
                  <a:lnTo>
                    <a:pt x="559921" y="922543"/>
                  </a:lnTo>
                  <a:lnTo>
                    <a:pt x="513651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AF79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58556" y="1454146"/>
              <a:ext cx="2231506" cy="223150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91688" y="4707868"/>
            <a:ext cx="21209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215"/>
              </a:spcBef>
            </a:pPr>
            <a:r>
              <a:rPr sz="1500" spc="-5">
                <a:latin typeface="微软雅黑"/>
                <a:cs typeface="微软雅黑"/>
              </a:rPr>
              <a:t>选择在学习、科研、社会实践等方面表现突出的学生作为访谈对象，分享他们的成功经验和故事。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1688" y="3855396"/>
            <a:ext cx="15684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AF79DE"/>
                </a:solidFill>
                <a:latin typeface="微软雅黑"/>
                <a:cs typeface="微软雅黑"/>
              </a:rPr>
              <a:t>优秀学生代</a:t>
            </a:r>
            <a:r>
              <a:rPr sz="2000" b="1" spc="-50">
                <a:solidFill>
                  <a:srgbClr val="AF79DE"/>
                </a:solidFill>
                <a:latin typeface="微软雅黑"/>
                <a:cs typeface="微软雅黑"/>
              </a:rPr>
              <a:t>表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95003" y="4502406"/>
            <a:ext cx="2677160" cy="9525"/>
            <a:chOff x="1095003" y="4502406"/>
            <a:chExt cx="2677160" cy="9525"/>
          </a:xfrm>
        </p:grpSpPr>
        <p:sp>
          <p:nvSpPr>
            <p:cNvPr id="8" name="object 8"/>
            <p:cNvSpPr/>
            <p:nvPr/>
          </p:nvSpPr>
          <p:spPr>
            <a:xfrm>
              <a:off x="1095003" y="4507169"/>
              <a:ext cx="2677160" cy="0"/>
            </a:xfrm>
            <a:custGeom>
              <a:rect l="l" t="t" r="r" b="b"/>
              <a:pathLst>
                <a:path w="2677160">
                  <a:moveTo>
                    <a:pt x="2676821" y="0"/>
                  </a:moveTo>
                  <a:lnTo>
                    <a:pt x="0" y="0"/>
                  </a:lnTo>
                </a:path>
              </a:pathLst>
            </a:custGeom>
            <a:solidFill>
              <a:srgbClr val="AF79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95003" y="4507169"/>
              <a:ext cx="2677160" cy="0"/>
            </a:xfrm>
            <a:custGeom>
              <a:rect l="l" t="t" r="r" b="b"/>
              <a:pathLst>
                <a:path w="2677160">
                  <a:moveTo>
                    <a:pt x="0" y="0"/>
                  </a:moveTo>
                  <a:lnTo>
                    <a:pt x="2676821" y="0"/>
                  </a:lnTo>
                </a:path>
              </a:pathLst>
            </a:custGeom>
            <a:ln w="9525">
              <a:solidFill>
                <a:srgbClr val="8634C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569918" y="3947812"/>
            <a:ext cx="269577" cy="18742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671294" y="1393186"/>
            <a:ext cx="2600325" cy="2232025"/>
            <a:chOff x="4671294" y="1393186"/>
            <a:chExt cx="2600325" cy="2232025"/>
          </a:xfrm>
        </p:grpSpPr>
        <p:sp>
          <p:nvSpPr>
            <p:cNvPr id="12" name="object 12"/>
            <p:cNvSpPr/>
            <p:nvPr/>
          </p:nvSpPr>
          <p:spPr>
            <a:xfrm>
              <a:off x="4671294" y="1454146"/>
              <a:ext cx="932180" cy="932180"/>
            </a:xfrm>
            <a:custGeom>
              <a:rect l="l" t="t" r="r" b="b"/>
              <a:pathLst>
                <a:path w="932178" h="932180">
                  <a:moveTo>
                    <a:pt x="466006" y="0"/>
                  </a:moveTo>
                  <a:close/>
                </a:path>
                <a:path w="932178" h="932180">
                  <a:moveTo>
                    <a:pt x="932012" y="466005"/>
                  </a:moveTo>
                  <a:lnTo>
                    <a:pt x="2" y="466005"/>
                  </a:lnTo>
                  <a:lnTo>
                    <a:pt x="2408" y="418358"/>
                  </a:lnTo>
                  <a:lnTo>
                    <a:pt x="9469" y="372088"/>
                  </a:lnTo>
                  <a:lnTo>
                    <a:pt x="20953" y="327429"/>
                  </a:lnTo>
                  <a:lnTo>
                    <a:pt x="36623" y="284614"/>
                  </a:lnTo>
                  <a:lnTo>
                    <a:pt x="56246" y="243879"/>
                  </a:lnTo>
                  <a:lnTo>
                    <a:pt x="79588" y="205456"/>
                  </a:lnTo>
                  <a:lnTo>
                    <a:pt x="106415" y="169582"/>
                  </a:lnTo>
                  <a:lnTo>
                    <a:pt x="136492" y="136489"/>
                  </a:lnTo>
                  <a:lnTo>
                    <a:pt x="169585" y="106412"/>
                  </a:lnTo>
                  <a:lnTo>
                    <a:pt x="205460" y="79586"/>
                  </a:lnTo>
                  <a:lnTo>
                    <a:pt x="243882" y="56244"/>
                  </a:lnTo>
                  <a:lnTo>
                    <a:pt x="284618" y="36620"/>
                  </a:lnTo>
                  <a:lnTo>
                    <a:pt x="327432" y="20950"/>
                  </a:lnTo>
                  <a:lnTo>
                    <a:pt x="372092" y="9467"/>
                  </a:lnTo>
                  <a:lnTo>
                    <a:pt x="418363" y="2405"/>
                  </a:lnTo>
                  <a:lnTo>
                    <a:pt x="466006" y="0"/>
                  </a:lnTo>
                  <a:lnTo>
                    <a:pt x="513652" y="2405"/>
                  </a:lnTo>
                  <a:lnTo>
                    <a:pt x="559922" y="9467"/>
                  </a:lnTo>
                  <a:lnTo>
                    <a:pt x="604582" y="20950"/>
                  </a:lnTo>
                  <a:lnTo>
                    <a:pt x="647397" y="36621"/>
                  </a:lnTo>
                  <a:lnTo>
                    <a:pt x="688132" y="56244"/>
                  </a:lnTo>
                  <a:lnTo>
                    <a:pt x="726554" y="79586"/>
                  </a:lnTo>
                  <a:lnTo>
                    <a:pt x="762429" y="106413"/>
                  </a:lnTo>
                  <a:lnTo>
                    <a:pt x="795522" y="136490"/>
                  </a:lnTo>
                  <a:lnTo>
                    <a:pt x="825599" y="169582"/>
                  </a:lnTo>
                  <a:lnTo>
                    <a:pt x="852425" y="205457"/>
                  </a:lnTo>
                  <a:lnTo>
                    <a:pt x="875767" y="243879"/>
                  </a:lnTo>
                  <a:lnTo>
                    <a:pt x="895391" y="284615"/>
                  </a:lnTo>
                  <a:lnTo>
                    <a:pt x="911061" y="327430"/>
                  </a:lnTo>
                  <a:lnTo>
                    <a:pt x="922544" y="372089"/>
                  </a:lnTo>
                  <a:lnTo>
                    <a:pt x="929606" y="418359"/>
                  </a:lnTo>
                  <a:lnTo>
                    <a:pt x="932012" y="466005"/>
                  </a:lnTo>
                  <a:close/>
                </a:path>
                <a:path w="932178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89" y="795521"/>
                  </a:lnTo>
                  <a:lnTo>
                    <a:pt x="106413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1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2" y="466005"/>
                  </a:lnTo>
                  <a:lnTo>
                    <a:pt x="929605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90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8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4" y="852424"/>
                  </a:lnTo>
                  <a:lnTo>
                    <a:pt x="688131" y="875766"/>
                  </a:lnTo>
                  <a:lnTo>
                    <a:pt x="647396" y="895389"/>
                  </a:lnTo>
                  <a:lnTo>
                    <a:pt x="604581" y="911060"/>
                  </a:lnTo>
                  <a:lnTo>
                    <a:pt x="559922" y="922543"/>
                  </a:lnTo>
                  <a:lnTo>
                    <a:pt x="513652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39935" y="1393186"/>
              <a:ext cx="2231507" cy="223150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72897" y="3855396"/>
            <a:ext cx="15684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AF79DE"/>
                </a:solidFill>
                <a:latin typeface="微软雅黑"/>
                <a:cs typeface="微软雅黑"/>
              </a:rPr>
              <a:t>不同专业背</a:t>
            </a:r>
            <a:r>
              <a:rPr sz="2000" b="1" spc="-50">
                <a:solidFill>
                  <a:srgbClr val="AF79DE"/>
                </a:solidFill>
                <a:latin typeface="微软雅黑"/>
                <a:cs typeface="微软雅黑"/>
              </a:rPr>
              <a:t>景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76211" y="4441572"/>
            <a:ext cx="2677160" cy="9525"/>
            <a:chOff x="4776211" y="4441572"/>
            <a:chExt cx="2677160" cy="9525"/>
          </a:xfrm>
        </p:grpSpPr>
        <p:sp>
          <p:nvSpPr>
            <p:cNvPr id="16" name="object 16"/>
            <p:cNvSpPr/>
            <p:nvPr/>
          </p:nvSpPr>
          <p:spPr>
            <a:xfrm>
              <a:off x="4776211" y="4446335"/>
              <a:ext cx="2677160" cy="0"/>
            </a:xfrm>
            <a:custGeom>
              <a:rect l="l" t="t" r="r" b="b"/>
              <a:pathLst>
                <a:path w="2677159">
                  <a:moveTo>
                    <a:pt x="2676820" y="0"/>
                  </a:moveTo>
                  <a:lnTo>
                    <a:pt x="0" y="0"/>
                  </a:lnTo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776211" y="4446335"/>
              <a:ext cx="2677160" cy="0"/>
            </a:xfrm>
            <a:custGeom>
              <a:rect l="l" t="t" r="r" b="b"/>
              <a:pathLst>
                <a:path w="2677159">
                  <a:moveTo>
                    <a:pt x="0" y="0"/>
                  </a:moveTo>
                  <a:lnTo>
                    <a:pt x="2676820" y="0"/>
                  </a:lnTo>
                </a:path>
              </a:pathLst>
            </a:custGeom>
            <a:ln w="9525">
              <a:solidFill>
                <a:srgbClr val="8B47D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5"/>
          <a:stretch>
            <a:fillRect/>
          </a:stretch>
        </p:blipFill>
        <p:spPr>
          <a:xfrm>
            <a:off x="7251124" y="3947812"/>
            <a:ext cx="269578" cy="18742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8373010" y="1393186"/>
            <a:ext cx="2600325" cy="2232025"/>
            <a:chOff x="8373010" y="1393186"/>
            <a:chExt cx="2600325" cy="2232025"/>
          </a:xfrm>
        </p:grpSpPr>
        <p:sp>
          <p:nvSpPr>
            <p:cNvPr id="20" name="object 20"/>
            <p:cNvSpPr/>
            <p:nvPr/>
          </p:nvSpPr>
          <p:spPr>
            <a:xfrm>
              <a:off x="8373010" y="1454146"/>
              <a:ext cx="932180" cy="932180"/>
            </a:xfrm>
            <a:custGeom>
              <a:rect l="l" t="t" r="r" b="b"/>
              <a:pathLst>
                <a:path w="932178" h="932180">
                  <a:moveTo>
                    <a:pt x="466007" y="0"/>
                  </a:moveTo>
                  <a:close/>
                </a:path>
                <a:path w="932178" h="932180">
                  <a:moveTo>
                    <a:pt x="932012" y="466005"/>
                  </a:moveTo>
                  <a:lnTo>
                    <a:pt x="3" y="466005"/>
                  </a:lnTo>
                  <a:lnTo>
                    <a:pt x="2409" y="418358"/>
                  </a:lnTo>
                  <a:lnTo>
                    <a:pt x="9471" y="372088"/>
                  </a:lnTo>
                  <a:lnTo>
                    <a:pt x="20954" y="327429"/>
                  </a:lnTo>
                  <a:lnTo>
                    <a:pt x="36624" y="284614"/>
                  </a:lnTo>
                  <a:lnTo>
                    <a:pt x="56248" y="243879"/>
                  </a:lnTo>
                  <a:lnTo>
                    <a:pt x="79590" y="205456"/>
                  </a:lnTo>
                  <a:lnTo>
                    <a:pt x="106416" y="169582"/>
                  </a:lnTo>
                  <a:lnTo>
                    <a:pt x="136493" y="136489"/>
                  </a:lnTo>
                  <a:lnTo>
                    <a:pt x="169586" y="106412"/>
                  </a:lnTo>
                  <a:lnTo>
                    <a:pt x="205461" y="79586"/>
                  </a:lnTo>
                  <a:lnTo>
                    <a:pt x="243883" y="56244"/>
                  </a:lnTo>
                  <a:lnTo>
                    <a:pt x="284619" y="36620"/>
                  </a:lnTo>
                  <a:lnTo>
                    <a:pt x="327434" y="20950"/>
                  </a:lnTo>
                  <a:lnTo>
                    <a:pt x="372093" y="9467"/>
                  </a:lnTo>
                  <a:lnTo>
                    <a:pt x="418364" y="2405"/>
                  </a:lnTo>
                  <a:lnTo>
                    <a:pt x="466007" y="0"/>
                  </a:lnTo>
                  <a:lnTo>
                    <a:pt x="513653" y="2405"/>
                  </a:lnTo>
                  <a:lnTo>
                    <a:pt x="559923" y="9467"/>
                  </a:lnTo>
                  <a:lnTo>
                    <a:pt x="604583" y="20950"/>
                  </a:lnTo>
                  <a:lnTo>
                    <a:pt x="647397" y="36621"/>
                  </a:lnTo>
                  <a:lnTo>
                    <a:pt x="688133" y="56244"/>
                  </a:lnTo>
                  <a:lnTo>
                    <a:pt x="726555" y="79586"/>
                  </a:lnTo>
                  <a:lnTo>
                    <a:pt x="762430" y="106413"/>
                  </a:lnTo>
                  <a:lnTo>
                    <a:pt x="795523" y="136490"/>
                  </a:lnTo>
                  <a:lnTo>
                    <a:pt x="825600" y="169582"/>
                  </a:lnTo>
                  <a:lnTo>
                    <a:pt x="852426" y="205457"/>
                  </a:lnTo>
                  <a:lnTo>
                    <a:pt x="875768" y="243879"/>
                  </a:lnTo>
                  <a:lnTo>
                    <a:pt x="895392" y="284615"/>
                  </a:lnTo>
                  <a:lnTo>
                    <a:pt x="911062" y="327430"/>
                  </a:lnTo>
                  <a:lnTo>
                    <a:pt x="922545" y="372089"/>
                  </a:lnTo>
                  <a:lnTo>
                    <a:pt x="929606" y="418359"/>
                  </a:lnTo>
                  <a:lnTo>
                    <a:pt x="932012" y="466005"/>
                  </a:lnTo>
                  <a:close/>
                </a:path>
                <a:path w="932178" h="932180">
                  <a:moveTo>
                    <a:pt x="466005" y="932010"/>
                  </a:moveTo>
                  <a:lnTo>
                    <a:pt x="418359" y="929604"/>
                  </a:lnTo>
                  <a:lnTo>
                    <a:pt x="372089" y="922543"/>
                  </a:lnTo>
                  <a:lnTo>
                    <a:pt x="327429" y="911060"/>
                  </a:lnTo>
                  <a:lnTo>
                    <a:pt x="284615" y="895389"/>
                  </a:lnTo>
                  <a:lnTo>
                    <a:pt x="243879" y="875766"/>
                  </a:lnTo>
                  <a:lnTo>
                    <a:pt x="205457" y="852424"/>
                  </a:lnTo>
                  <a:lnTo>
                    <a:pt x="169582" y="825597"/>
                  </a:lnTo>
                  <a:lnTo>
                    <a:pt x="136489" y="795521"/>
                  </a:lnTo>
                  <a:lnTo>
                    <a:pt x="106412" y="762428"/>
                  </a:lnTo>
                  <a:lnTo>
                    <a:pt x="79586" y="726553"/>
                  </a:lnTo>
                  <a:lnTo>
                    <a:pt x="56244" y="688131"/>
                  </a:lnTo>
                  <a:lnTo>
                    <a:pt x="36620" y="647395"/>
                  </a:lnTo>
                  <a:lnTo>
                    <a:pt x="20950" y="604581"/>
                  </a:lnTo>
                  <a:lnTo>
                    <a:pt x="9467" y="559921"/>
                  </a:lnTo>
                  <a:lnTo>
                    <a:pt x="2405" y="513651"/>
                  </a:lnTo>
                  <a:lnTo>
                    <a:pt x="0" y="466005"/>
                  </a:lnTo>
                  <a:lnTo>
                    <a:pt x="932012" y="466005"/>
                  </a:lnTo>
                  <a:lnTo>
                    <a:pt x="929605" y="513651"/>
                  </a:lnTo>
                  <a:lnTo>
                    <a:pt x="922543" y="559921"/>
                  </a:lnTo>
                  <a:lnTo>
                    <a:pt x="911060" y="604581"/>
                  </a:lnTo>
                  <a:lnTo>
                    <a:pt x="895390" y="647395"/>
                  </a:lnTo>
                  <a:lnTo>
                    <a:pt x="875766" y="688131"/>
                  </a:lnTo>
                  <a:lnTo>
                    <a:pt x="852424" y="726553"/>
                  </a:lnTo>
                  <a:lnTo>
                    <a:pt x="825598" y="762428"/>
                  </a:lnTo>
                  <a:lnTo>
                    <a:pt x="795521" y="795521"/>
                  </a:lnTo>
                  <a:lnTo>
                    <a:pt x="762428" y="825597"/>
                  </a:lnTo>
                  <a:lnTo>
                    <a:pt x="726554" y="852424"/>
                  </a:lnTo>
                  <a:lnTo>
                    <a:pt x="688131" y="875766"/>
                  </a:lnTo>
                  <a:lnTo>
                    <a:pt x="647396" y="895389"/>
                  </a:lnTo>
                  <a:lnTo>
                    <a:pt x="604581" y="911060"/>
                  </a:lnTo>
                  <a:lnTo>
                    <a:pt x="559922" y="922543"/>
                  </a:lnTo>
                  <a:lnTo>
                    <a:pt x="513652" y="929604"/>
                  </a:lnTo>
                  <a:lnTo>
                    <a:pt x="466005" y="932010"/>
                  </a:lnTo>
                  <a:close/>
                </a:path>
              </a:pathLst>
            </a:custGeom>
            <a:solidFill>
              <a:srgbClr val="AF79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8741650" y="1393186"/>
              <a:ext cx="2231507" cy="223150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474615" y="3855396"/>
            <a:ext cx="15684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>
                <a:solidFill>
                  <a:srgbClr val="AF79DE"/>
                </a:solidFill>
                <a:latin typeface="微软雅黑"/>
                <a:cs typeface="微软雅黑"/>
              </a:rPr>
              <a:t>特殊经历学</a:t>
            </a:r>
            <a:r>
              <a:rPr sz="2000" b="1" spc="-50">
                <a:solidFill>
                  <a:srgbClr val="AF79DE"/>
                </a:solidFill>
                <a:latin typeface="微软雅黑"/>
                <a:cs typeface="微软雅黑"/>
              </a:rPr>
              <a:t>生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477928" y="4441572"/>
            <a:ext cx="2677160" cy="9525"/>
            <a:chOff x="8477928" y="4441572"/>
            <a:chExt cx="2677160" cy="9525"/>
          </a:xfrm>
        </p:grpSpPr>
        <p:sp>
          <p:nvSpPr>
            <p:cNvPr id="24" name="object 24"/>
            <p:cNvSpPr/>
            <p:nvPr/>
          </p:nvSpPr>
          <p:spPr>
            <a:xfrm>
              <a:off x="8477928" y="4446335"/>
              <a:ext cx="2677160" cy="0"/>
            </a:xfrm>
            <a:custGeom>
              <a:rect l="l" t="t" r="r" b="b"/>
              <a:pathLst>
                <a:path w="2677159">
                  <a:moveTo>
                    <a:pt x="2676821" y="0"/>
                  </a:moveTo>
                  <a:lnTo>
                    <a:pt x="0" y="0"/>
                  </a:lnTo>
                </a:path>
              </a:pathLst>
            </a:custGeom>
            <a:solidFill>
              <a:srgbClr val="AF79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477928" y="4446335"/>
              <a:ext cx="2677160" cy="0"/>
            </a:xfrm>
            <a:custGeom>
              <a:rect l="l" t="t" r="r" b="b"/>
              <a:pathLst>
                <a:path w="2677159">
                  <a:moveTo>
                    <a:pt x="0" y="0"/>
                  </a:moveTo>
                  <a:lnTo>
                    <a:pt x="2676821" y="0"/>
                  </a:lnTo>
                </a:path>
              </a:pathLst>
            </a:custGeom>
            <a:ln w="9525">
              <a:solidFill>
                <a:srgbClr val="8634C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" name="object 26"/>
          <p:cNvPicPr/>
          <p:nvPr/>
        </p:nvPicPr>
        <p:blipFill>
          <a:blip r:embed="rId3"/>
          <a:stretch>
            <a:fillRect/>
          </a:stretch>
        </p:blipFill>
        <p:spPr>
          <a:xfrm>
            <a:off x="10952843" y="3947812"/>
            <a:ext cx="269578" cy="18742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772897" y="4707868"/>
            <a:ext cx="21209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215"/>
              </a:spcBef>
            </a:pPr>
            <a:r>
              <a:rPr sz="1500" spc="-5">
                <a:latin typeface="微软雅黑"/>
                <a:cs typeface="微软雅黑"/>
              </a:rPr>
              <a:t>为了更全面地了解大学生活，访谈对象应涵盖不同的专业和背景，包括理工</a:t>
            </a:r>
            <a:r>
              <a:rPr sz="1500" spc="-10">
                <a:latin typeface="微软雅黑"/>
                <a:cs typeface="微软雅黑"/>
              </a:rPr>
              <a:t>科、文科、艺术等。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74615" y="4707868"/>
            <a:ext cx="2311400" cy="912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215"/>
              </a:spcBef>
            </a:pPr>
            <a:r>
              <a:rPr sz="1500" spc="-5">
                <a:latin typeface="微软雅黑"/>
                <a:cs typeface="微软雅黑"/>
              </a:rPr>
              <a:t>关注那些具有特殊经历或</a:t>
            </a:r>
            <a:r>
              <a:rPr sz="1500" spc="-50">
                <a:latin typeface="微软雅黑"/>
                <a:cs typeface="微软雅黑"/>
              </a:rPr>
              <a:t> </a:t>
            </a:r>
            <a:r>
              <a:rPr sz="1500" spc="-5">
                <a:latin typeface="微软雅黑"/>
                <a:cs typeface="微软雅黑"/>
              </a:rPr>
              <a:t>特殊才能的学生，如创业、竞赛获奖等，以展示多元</a:t>
            </a:r>
            <a:r>
              <a:rPr sz="1500" spc="-50">
                <a:latin typeface="微软雅黑"/>
                <a:cs typeface="微软雅黑"/>
              </a:rPr>
              <a:t> </a:t>
            </a:r>
            <a:r>
              <a:rPr sz="1500" spc="-10">
                <a:latin typeface="微软雅黑"/>
                <a:cs typeface="微软雅黑"/>
              </a:rPr>
              <a:t>化的大学生活。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11278" y="1656727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08196" y="1646630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9776" y="1656727"/>
            <a:ext cx="3422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33" name="object 3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访谈对象选择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1625" y="1884673"/>
            <a:ext cx="3968750" cy="2490470"/>
          </a:xfrm>
          <a:prstGeom prst="rect">
            <a:avLst/>
          </a:prstGeom>
        </p:spPr>
        <p:txBody>
          <a:bodyPr vert="horz" wrap="square" lIns="0" tIns="316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95"/>
              </a:spcBef>
            </a:pPr>
            <a:r>
              <a:rPr sz="7650" spc="-25">
                <a:solidFill>
                  <a:srgbClr val="A246FF"/>
                </a:solidFill>
              </a:rPr>
              <a:t>02</a:t>
            </a:r>
            <a:endParaRPr sz="7650"/>
          </a:p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5150" spc="-10">
                <a:solidFill>
                  <a:srgbClr val="A246FF"/>
                </a:solidFill>
              </a:rPr>
              <a:t>访谈内容概述</a:t>
            </a:r>
            <a:endParaRPr sz="515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784332"/>
            <a:ext cx="3497685" cy="3774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853565" y="1300997"/>
            <a:ext cx="3657600" cy="2370455"/>
            <a:chOff x="3853565" y="1300997"/>
            <a:chExt cx="3657600" cy="2370455"/>
          </a:xfrm>
        </p:grpSpPr>
        <p:sp>
          <p:nvSpPr>
            <p:cNvPr id="4" name="object 4"/>
            <p:cNvSpPr/>
            <p:nvPr/>
          </p:nvSpPr>
          <p:spPr>
            <a:xfrm>
              <a:off x="3853565" y="1681684"/>
              <a:ext cx="3657600" cy="1990089"/>
            </a:xfrm>
            <a:custGeom>
              <a:rect l="l" t="t" r="r" b="b"/>
              <a:pathLst>
                <a:path w="3657600" h="1990089">
                  <a:moveTo>
                    <a:pt x="3657600" y="1989695"/>
                  </a:moveTo>
                  <a:lnTo>
                    <a:pt x="0" y="1989695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1989695"/>
                  </a:lnTo>
                  <a:close/>
                </a:path>
              </a:pathLst>
            </a:custGeom>
            <a:solidFill>
              <a:srgbClr val="BC95E8">
                <a:alpha val="7882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53565" y="1300997"/>
              <a:ext cx="3657600" cy="719455"/>
            </a:xfrm>
            <a:custGeom>
              <a:rect l="l" t="t" r="r" b="b"/>
              <a:pathLst>
                <a:path w="3657600" h="719455">
                  <a:moveTo>
                    <a:pt x="3537710" y="719327"/>
                  </a:moveTo>
                  <a:lnTo>
                    <a:pt x="119890" y="719327"/>
                  </a:lnTo>
                  <a:lnTo>
                    <a:pt x="73223" y="709906"/>
                  </a:lnTo>
                  <a:lnTo>
                    <a:pt x="35115" y="684212"/>
                  </a:lnTo>
                  <a:lnTo>
                    <a:pt x="9421" y="646104"/>
                  </a:lnTo>
                  <a:lnTo>
                    <a:pt x="0" y="599437"/>
                  </a:lnTo>
                  <a:lnTo>
                    <a:pt x="0" y="119890"/>
                  </a:lnTo>
                  <a:lnTo>
                    <a:pt x="9421" y="73223"/>
                  </a:lnTo>
                  <a:lnTo>
                    <a:pt x="35115" y="35114"/>
                  </a:lnTo>
                  <a:lnTo>
                    <a:pt x="73224" y="9421"/>
                  </a:lnTo>
                  <a:lnTo>
                    <a:pt x="119890" y="0"/>
                  </a:lnTo>
                  <a:lnTo>
                    <a:pt x="3537709" y="0"/>
                  </a:lnTo>
                  <a:lnTo>
                    <a:pt x="3584375" y="9421"/>
                  </a:lnTo>
                  <a:lnTo>
                    <a:pt x="3622484" y="35115"/>
                  </a:lnTo>
                  <a:lnTo>
                    <a:pt x="3648178" y="73223"/>
                  </a:lnTo>
                  <a:lnTo>
                    <a:pt x="3657600" y="119890"/>
                  </a:lnTo>
                  <a:lnTo>
                    <a:pt x="3657600" y="599437"/>
                  </a:lnTo>
                  <a:lnTo>
                    <a:pt x="3648179" y="646104"/>
                  </a:lnTo>
                  <a:lnTo>
                    <a:pt x="3622485" y="684212"/>
                  </a:lnTo>
                  <a:lnTo>
                    <a:pt x="3584376" y="709906"/>
                  </a:lnTo>
                  <a:lnTo>
                    <a:pt x="3537710" y="719327"/>
                  </a:lnTo>
                  <a:close/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65914" y="2172343"/>
            <a:ext cx="30734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了解受访者对大学生职业规划的看法和建议，以及他们在职业规划方面的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经验和教训。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7976" y="1487997"/>
            <a:ext cx="14535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大学生职业规划</a:t>
            </a:r>
            <a:endParaRPr sz="1600">
              <a:latin typeface="微软雅黑"/>
              <a:cs typeface="微软雅黑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873178" y="1300997"/>
            <a:ext cx="3657600" cy="2370455"/>
            <a:chOff x="7873178" y="1300997"/>
            <a:chExt cx="3657600" cy="2370455"/>
          </a:xfrm>
        </p:grpSpPr>
        <p:sp>
          <p:nvSpPr>
            <p:cNvPr id="9" name="object 9"/>
            <p:cNvSpPr/>
            <p:nvPr/>
          </p:nvSpPr>
          <p:spPr>
            <a:xfrm>
              <a:off x="7873179" y="1681684"/>
              <a:ext cx="3657600" cy="1990089"/>
            </a:xfrm>
            <a:custGeom>
              <a:rect l="l" t="t" r="r" b="b"/>
              <a:pathLst>
                <a:path w="3657600" h="1990089">
                  <a:moveTo>
                    <a:pt x="3657600" y="1989695"/>
                  </a:moveTo>
                  <a:lnTo>
                    <a:pt x="0" y="1989695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1989695"/>
                  </a:lnTo>
                  <a:close/>
                </a:path>
              </a:pathLst>
            </a:custGeom>
            <a:solidFill>
              <a:srgbClr val="BC95E8">
                <a:alpha val="7882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873178" y="1300997"/>
              <a:ext cx="3657600" cy="719455"/>
            </a:xfrm>
            <a:custGeom>
              <a:rect l="l" t="t" r="r" b="b"/>
              <a:pathLst>
                <a:path w="3657600" h="719455">
                  <a:moveTo>
                    <a:pt x="3537710" y="719327"/>
                  </a:moveTo>
                  <a:lnTo>
                    <a:pt x="119891" y="719327"/>
                  </a:lnTo>
                  <a:lnTo>
                    <a:pt x="73224" y="709906"/>
                  </a:lnTo>
                  <a:lnTo>
                    <a:pt x="35115" y="684212"/>
                  </a:lnTo>
                  <a:lnTo>
                    <a:pt x="9421" y="646104"/>
                  </a:lnTo>
                  <a:lnTo>
                    <a:pt x="0" y="599437"/>
                  </a:lnTo>
                  <a:lnTo>
                    <a:pt x="0" y="119890"/>
                  </a:lnTo>
                  <a:lnTo>
                    <a:pt x="9421" y="73223"/>
                  </a:lnTo>
                  <a:lnTo>
                    <a:pt x="35115" y="35114"/>
                  </a:lnTo>
                  <a:lnTo>
                    <a:pt x="73224" y="9421"/>
                  </a:lnTo>
                  <a:lnTo>
                    <a:pt x="119890" y="0"/>
                  </a:lnTo>
                  <a:lnTo>
                    <a:pt x="3537710" y="0"/>
                  </a:lnTo>
                  <a:lnTo>
                    <a:pt x="3584376" y="9421"/>
                  </a:lnTo>
                  <a:lnTo>
                    <a:pt x="3622485" y="35115"/>
                  </a:lnTo>
                  <a:lnTo>
                    <a:pt x="3648178" y="73223"/>
                  </a:lnTo>
                  <a:lnTo>
                    <a:pt x="3657600" y="119890"/>
                  </a:lnTo>
                  <a:lnTo>
                    <a:pt x="3657600" y="599437"/>
                  </a:lnTo>
                  <a:lnTo>
                    <a:pt x="3648179" y="646104"/>
                  </a:lnTo>
                  <a:lnTo>
                    <a:pt x="3622485" y="684212"/>
                  </a:lnTo>
                  <a:lnTo>
                    <a:pt x="3584376" y="709906"/>
                  </a:lnTo>
                  <a:lnTo>
                    <a:pt x="3537710" y="719327"/>
                  </a:lnTo>
                  <a:close/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197590" y="1487997"/>
            <a:ext cx="18611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学术研究与创新能力</a:t>
            </a:r>
            <a:endParaRPr sz="1600">
              <a:latin typeface="微软雅黑"/>
              <a:cs typeface="微软雅黑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853565" y="3895298"/>
            <a:ext cx="3657600" cy="2308225"/>
            <a:chOff x="3853565" y="3895298"/>
            <a:chExt cx="3657600" cy="2308225"/>
          </a:xfrm>
        </p:grpSpPr>
        <p:sp>
          <p:nvSpPr>
            <p:cNvPr id="13" name="object 13"/>
            <p:cNvSpPr/>
            <p:nvPr/>
          </p:nvSpPr>
          <p:spPr>
            <a:xfrm>
              <a:off x="3853565" y="4213235"/>
              <a:ext cx="3657600" cy="1990089"/>
            </a:xfrm>
            <a:custGeom>
              <a:rect l="l" t="t" r="r" b="b"/>
              <a:pathLst>
                <a:path w="3657600" h="1990089">
                  <a:moveTo>
                    <a:pt x="3657600" y="1989695"/>
                  </a:moveTo>
                  <a:lnTo>
                    <a:pt x="0" y="1989695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1989695"/>
                  </a:lnTo>
                  <a:close/>
                </a:path>
              </a:pathLst>
            </a:custGeom>
            <a:solidFill>
              <a:srgbClr val="BC95E8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53565" y="3895298"/>
              <a:ext cx="3657600" cy="719455"/>
            </a:xfrm>
            <a:custGeom>
              <a:rect l="l" t="t" r="r" b="b"/>
              <a:pathLst>
                <a:path w="3657600" h="719454">
                  <a:moveTo>
                    <a:pt x="3537710" y="719328"/>
                  </a:moveTo>
                  <a:lnTo>
                    <a:pt x="119890" y="719328"/>
                  </a:lnTo>
                  <a:lnTo>
                    <a:pt x="73223" y="709906"/>
                  </a:lnTo>
                  <a:lnTo>
                    <a:pt x="35115" y="684212"/>
                  </a:lnTo>
                  <a:lnTo>
                    <a:pt x="9421" y="646104"/>
                  </a:lnTo>
                  <a:lnTo>
                    <a:pt x="0" y="599437"/>
                  </a:lnTo>
                  <a:lnTo>
                    <a:pt x="0" y="119890"/>
                  </a:lnTo>
                  <a:lnTo>
                    <a:pt x="9421" y="73223"/>
                  </a:lnTo>
                  <a:lnTo>
                    <a:pt x="35115" y="35115"/>
                  </a:lnTo>
                  <a:lnTo>
                    <a:pt x="73224" y="9421"/>
                  </a:lnTo>
                  <a:lnTo>
                    <a:pt x="119890" y="0"/>
                  </a:lnTo>
                  <a:lnTo>
                    <a:pt x="3537709" y="0"/>
                  </a:lnTo>
                  <a:lnTo>
                    <a:pt x="3584376" y="9421"/>
                  </a:lnTo>
                  <a:lnTo>
                    <a:pt x="3622484" y="35115"/>
                  </a:lnTo>
                  <a:lnTo>
                    <a:pt x="3648178" y="73223"/>
                  </a:lnTo>
                  <a:lnTo>
                    <a:pt x="3657600" y="119890"/>
                  </a:lnTo>
                  <a:lnTo>
                    <a:pt x="3657600" y="599437"/>
                  </a:lnTo>
                  <a:lnTo>
                    <a:pt x="3648179" y="646104"/>
                  </a:lnTo>
                  <a:lnTo>
                    <a:pt x="3622485" y="684213"/>
                  </a:lnTo>
                  <a:lnTo>
                    <a:pt x="3584376" y="709906"/>
                  </a:lnTo>
                  <a:lnTo>
                    <a:pt x="3537710" y="719328"/>
                  </a:lnTo>
                  <a:close/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177976" y="4082298"/>
            <a:ext cx="14535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社交与人际关系</a:t>
            </a:r>
            <a:endParaRPr sz="1600">
              <a:latin typeface="微软雅黑"/>
              <a:cs typeface="微软雅黑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873178" y="3895298"/>
            <a:ext cx="3657600" cy="2308225"/>
            <a:chOff x="7873178" y="3895298"/>
            <a:chExt cx="3657600" cy="2308225"/>
          </a:xfrm>
        </p:grpSpPr>
        <p:sp>
          <p:nvSpPr>
            <p:cNvPr id="17" name="object 17"/>
            <p:cNvSpPr/>
            <p:nvPr/>
          </p:nvSpPr>
          <p:spPr>
            <a:xfrm>
              <a:off x="7873179" y="4213235"/>
              <a:ext cx="3657600" cy="1990089"/>
            </a:xfrm>
            <a:custGeom>
              <a:rect l="l" t="t" r="r" b="b"/>
              <a:pathLst>
                <a:path w="3657600" h="1990089">
                  <a:moveTo>
                    <a:pt x="3657600" y="1989695"/>
                  </a:moveTo>
                  <a:lnTo>
                    <a:pt x="0" y="1989695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1989695"/>
                  </a:lnTo>
                  <a:close/>
                </a:path>
              </a:pathLst>
            </a:custGeom>
            <a:solidFill>
              <a:srgbClr val="BC95E8">
                <a:alpha val="7882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873178" y="3895298"/>
              <a:ext cx="3657600" cy="719455"/>
            </a:xfrm>
            <a:custGeom>
              <a:rect l="l" t="t" r="r" b="b"/>
              <a:pathLst>
                <a:path w="3657600" h="719454">
                  <a:moveTo>
                    <a:pt x="3537710" y="719328"/>
                  </a:moveTo>
                  <a:lnTo>
                    <a:pt x="119891" y="719328"/>
                  </a:lnTo>
                  <a:lnTo>
                    <a:pt x="73224" y="709906"/>
                  </a:lnTo>
                  <a:lnTo>
                    <a:pt x="35115" y="684212"/>
                  </a:lnTo>
                  <a:lnTo>
                    <a:pt x="9421" y="646104"/>
                  </a:lnTo>
                  <a:lnTo>
                    <a:pt x="0" y="599437"/>
                  </a:lnTo>
                  <a:lnTo>
                    <a:pt x="0" y="119890"/>
                  </a:lnTo>
                  <a:lnTo>
                    <a:pt x="9421" y="73223"/>
                  </a:lnTo>
                  <a:lnTo>
                    <a:pt x="35115" y="35115"/>
                  </a:lnTo>
                  <a:lnTo>
                    <a:pt x="73224" y="9421"/>
                  </a:lnTo>
                  <a:lnTo>
                    <a:pt x="119890" y="0"/>
                  </a:lnTo>
                  <a:lnTo>
                    <a:pt x="3537710" y="0"/>
                  </a:lnTo>
                  <a:lnTo>
                    <a:pt x="3584376" y="9421"/>
                  </a:lnTo>
                  <a:lnTo>
                    <a:pt x="3622485" y="35115"/>
                  </a:lnTo>
                  <a:lnTo>
                    <a:pt x="3648178" y="73223"/>
                  </a:lnTo>
                  <a:lnTo>
                    <a:pt x="3657600" y="119890"/>
                  </a:lnTo>
                  <a:lnTo>
                    <a:pt x="3657600" y="599437"/>
                  </a:lnTo>
                  <a:lnTo>
                    <a:pt x="3648179" y="646104"/>
                  </a:lnTo>
                  <a:lnTo>
                    <a:pt x="3622485" y="684213"/>
                  </a:lnTo>
                  <a:lnTo>
                    <a:pt x="3584376" y="709906"/>
                  </a:lnTo>
                  <a:lnTo>
                    <a:pt x="3537710" y="719328"/>
                  </a:lnTo>
                  <a:close/>
                </a:path>
              </a:pathLst>
            </a:custGeom>
            <a:solidFill>
              <a:srgbClr val="BC95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8197590" y="4082298"/>
            <a:ext cx="18611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心理健康与压力管理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85528" y="2172343"/>
            <a:ext cx="30734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探讨受访者如何培养学术研究能力和创新能力，以及他们在学术研究方面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的心得和成果。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65914" y="4766309"/>
            <a:ext cx="3263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分析受访者如何处理社交和人际关系，以及他们如何建立和维护人脉资源。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85528" y="4769909"/>
            <a:ext cx="30734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关注受访者如何应对心理压力和管理心理健康，以及他们如何保持积极心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态和情绪稳定。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4" name="object 2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访谈主题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569825" y="1169290"/>
            <a:ext cx="3052445" cy="4934585"/>
            <a:chOff x="4569825" y="1169290"/>
            <a:chExt cx="3052445" cy="4934585"/>
          </a:xfrm>
        </p:grpSpPr>
        <p:sp>
          <p:nvSpPr>
            <p:cNvPr id="3" name="object 3"/>
            <p:cNvSpPr/>
            <p:nvPr/>
          </p:nvSpPr>
          <p:spPr>
            <a:xfrm>
              <a:off x="5341060" y="1169290"/>
              <a:ext cx="2281555" cy="2281555"/>
            </a:xfrm>
            <a:custGeom>
              <a:rect l="l" t="t" r="r" b="b"/>
              <a:pathLst>
                <a:path w="2281554" h="2281554">
                  <a:moveTo>
                    <a:pt x="1140554" y="2281112"/>
                  </a:moveTo>
                  <a:lnTo>
                    <a:pt x="1092342" y="2280111"/>
                  </a:lnTo>
                  <a:lnTo>
                    <a:pt x="1044639" y="2277135"/>
                  </a:lnTo>
                  <a:lnTo>
                    <a:pt x="997486" y="2272225"/>
                  </a:lnTo>
                  <a:lnTo>
                    <a:pt x="950922" y="2265419"/>
                  </a:lnTo>
                  <a:lnTo>
                    <a:pt x="904987" y="2256756"/>
                  </a:lnTo>
                  <a:lnTo>
                    <a:pt x="859720" y="2246278"/>
                  </a:lnTo>
                  <a:lnTo>
                    <a:pt x="815161" y="2234022"/>
                  </a:lnTo>
                  <a:lnTo>
                    <a:pt x="771350" y="2220029"/>
                  </a:lnTo>
                  <a:lnTo>
                    <a:pt x="728326" y="2204339"/>
                  </a:lnTo>
                  <a:lnTo>
                    <a:pt x="686129" y="2186990"/>
                  </a:lnTo>
                  <a:lnTo>
                    <a:pt x="644798" y="2168023"/>
                  </a:lnTo>
                  <a:lnTo>
                    <a:pt x="604373" y="2147477"/>
                  </a:lnTo>
                  <a:lnTo>
                    <a:pt x="564894" y="2125392"/>
                  </a:lnTo>
                  <a:lnTo>
                    <a:pt x="526400" y="2101807"/>
                  </a:lnTo>
                  <a:lnTo>
                    <a:pt x="488930" y="2076762"/>
                  </a:lnTo>
                  <a:lnTo>
                    <a:pt x="452525" y="2050296"/>
                  </a:lnTo>
                  <a:lnTo>
                    <a:pt x="417224" y="2022449"/>
                  </a:lnTo>
                  <a:lnTo>
                    <a:pt x="383066" y="1993261"/>
                  </a:lnTo>
                  <a:lnTo>
                    <a:pt x="350091" y="1962771"/>
                  </a:lnTo>
                  <a:lnTo>
                    <a:pt x="318339" y="1931019"/>
                  </a:lnTo>
                  <a:lnTo>
                    <a:pt x="287849" y="1898044"/>
                  </a:lnTo>
                  <a:lnTo>
                    <a:pt x="258660" y="1863886"/>
                  </a:lnTo>
                  <a:lnTo>
                    <a:pt x="230814" y="1828585"/>
                  </a:lnTo>
                  <a:lnTo>
                    <a:pt x="204348" y="1792180"/>
                  </a:lnTo>
                  <a:lnTo>
                    <a:pt x="179303" y="1754710"/>
                  </a:lnTo>
                  <a:lnTo>
                    <a:pt x="155718" y="1716216"/>
                  </a:lnTo>
                  <a:lnTo>
                    <a:pt x="133632" y="1676737"/>
                  </a:lnTo>
                  <a:lnTo>
                    <a:pt x="113086" y="1636312"/>
                  </a:lnTo>
                  <a:lnTo>
                    <a:pt x="94119" y="1594981"/>
                  </a:lnTo>
                  <a:lnTo>
                    <a:pt x="76771" y="1552784"/>
                  </a:lnTo>
                  <a:lnTo>
                    <a:pt x="61080" y="1509760"/>
                  </a:lnTo>
                  <a:lnTo>
                    <a:pt x="47088" y="1465949"/>
                  </a:lnTo>
                  <a:lnTo>
                    <a:pt x="34832" y="1421390"/>
                  </a:lnTo>
                  <a:lnTo>
                    <a:pt x="24353" y="1376123"/>
                  </a:lnTo>
                  <a:lnTo>
                    <a:pt x="15691" y="1330188"/>
                  </a:lnTo>
                  <a:lnTo>
                    <a:pt x="8885" y="1283624"/>
                  </a:lnTo>
                  <a:lnTo>
                    <a:pt x="3974" y="1236471"/>
                  </a:lnTo>
                  <a:lnTo>
                    <a:pt x="999" y="1188768"/>
                  </a:lnTo>
                  <a:lnTo>
                    <a:pt x="0" y="1140556"/>
                  </a:lnTo>
                  <a:lnTo>
                    <a:pt x="1000" y="1092342"/>
                  </a:lnTo>
                  <a:lnTo>
                    <a:pt x="3976" y="1044639"/>
                  </a:lnTo>
                  <a:lnTo>
                    <a:pt x="8886" y="997486"/>
                  </a:lnTo>
                  <a:lnTo>
                    <a:pt x="15692" y="950922"/>
                  </a:lnTo>
                  <a:lnTo>
                    <a:pt x="24355" y="904987"/>
                  </a:lnTo>
                  <a:lnTo>
                    <a:pt x="34833" y="859720"/>
                  </a:lnTo>
                  <a:lnTo>
                    <a:pt x="47089" y="815161"/>
                  </a:lnTo>
                  <a:lnTo>
                    <a:pt x="61082" y="771350"/>
                  </a:lnTo>
                  <a:lnTo>
                    <a:pt x="76772" y="728326"/>
                  </a:lnTo>
                  <a:lnTo>
                    <a:pt x="94121" y="686129"/>
                  </a:lnTo>
                  <a:lnTo>
                    <a:pt x="113088" y="644798"/>
                  </a:lnTo>
                  <a:lnTo>
                    <a:pt x="133634" y="604373"/>
                  </a:lnTo>
                  <a:lnTo>
                    <a:pt x="155720" y="564894"/>
                  </a:lnTo>
                  <a:lnTo>
                    <a:pt x="179305" y="526400"/>
                  </a:lnTo>
                  <a:lnTo>
                    <a:pt x="204350" y="488930"/>
                  </a:lnTo>
                  <a:lnTo>
                    <a:pt x="230816" y="452525"/>
                  </a:lnTo>
                  <a:lnTo>
                    <a:pt x="258663" y="417224"/>
                  </a:lnTo>
                  <a:lnTo>
                    <a:pt x="287851" y="383066"/>
                  </a:lnTo>
                  <a:lnTo>
                    <a:pt x="318341" y="350091"/>
                  </a:lnTo>
                  <a:lnTo>
                    <a:pt x="350093" y="318339"/>
                  </a:lnTo>
                  <a:lnTo>
                    <a:pt x="383068" y="287849"/>
                  </a:lnTo>
                  <a:lnTo>
                    <a:pt x="417226" y="258661"/>
                  </a:lnTo>
                  <a:lnTo>
                    <a:pt x="452528" y="230814"/>
                  </a:lnTo>
                  <a:lnTo>
                    <a:pt x="488933" y="204348"/>
                  </a:lnTo>
                  <a:lnTo>
                    <a:pt x="526402" y="179303"/>
                  </a:lnTo>
                  <a:lnTo>
                    <a:pt x="564897" y="155718"/>
                  </a:lnTo>
                  <a:lnTo>
                    <a:pt x="604376" y="133633"/>
                  </a:lnTo>
                  <a:lnTo>
                    <a:pt x="644801" y="113087"/>
                  </a:lnTo>
                  <a:lnTo>
                    <a:pt x="686132" y="94120"/>
                  </a:lnTo>
                  <a:lnTo>
                    <a:pt x="728329" y="76771"/>
                  </a:lnTo>
                  <a:lnTo>
                    <a:pt x="771353" y="61081"/>
                  </a:lnTo>
                  <a:lnTo>
                    <a:pt x="815164" y="47088"/>
                  </a:lnTo>
                  <a:lnTo>
                    <a:pt x="859723" y="34833"/>
                  </a:lnTo>
                  <a:lnTo>
                    <a:pt x="904990" y="24354"/>
                  </a:lnTo>
                  <a:lnTo>
                    <a:pt x="950925" y="15692"/>
                  </a:lnTo>
                  <a:lnTo>
                    <a:pt x="997489" y="8886"/>
                  </a:lnTo>
                  <a:lnTo>
                    <a:pt x="1044642" y="3975"/>
                  </a:lnTo>
                  <a:lnTo>
                    <a:pt x="1092343" y="1000"/>
                  </a:lnTo>
                  <a:lnTo>
                    <a:pt x="1140555" y="0"/>
                  </a:lnTo>
                  <a:lnTo>
                    <a:pt x="1188766" y="1000"/>
                  </a:lnTo>
                  <a:lnTo>
                    <a:pt x="1236470" y="3976"/>
                  </a:lnTo>
                  <a:lnTo>
                    <a:pt x="1283624" y="8886"/>
                  </a:lnTo>
                  <a:lnTo>
                    <a:pt x="1330188" y="15692"/>
                  </a:lnTo>
                  <a:lnTo>
                    <a:pt x="1376123" y="24355"/>
                  </a:lnTo>
                  <a:lnTo>
                    <a:pt x="1421390" y="34833"/>
                  </a:lnTo>
                  <a:lnTo>
                    <a:pt x="1465948" y="47089"/>
                  </a:lnTo>
                  <a:lnTo>
                    <a:pt x="1509759" y="61082"/>
                  </a:lnTo>
                  <a:lnTo>
                    <a:pt x="1552783" y="76772"/>
                  </a:lnTo>
                  <a:lnTo>
                    <a:pt x="1594980" y="94121"/>
                  </a:lnTo>
                  <a:lnTo>
                    <a:pt x="1636311" y="113088"/>
                  </a:lnTo>
                  <a:lnTo>
                    <a:pt x="1676736" y="133634"/>
                  </a:lnTo>
                  <a:lnTo>
                    <a:pt x="1716215" y="155719"/>
                  </a:lnTo>
                  <a:lnTo>
                    <a:pt x="1754709" y="179304"/>
                  </a:lnTo>
                  <a:lnTo>
                    <a:pt x="1792179" y="204350"/>
                  </a:lnTo>
                  <a:lnTo>
                    <a:pt x="1828584" y="230815"/>
                  </a:lnTo>
                  <a:lnTo>
                    <a:pt x="1863885" y="258662"/>
                  </a:lnTo>
                  <a:lnTo>
                    <a:pt x="1898043" y="287850"/>
                  </a:lnTo>
                  <a:lnTo>
                    <a:pt x="1931018" y="318340"/>
                  </a:lnTo>
                  <a:lnTo>
                    <a:pt x="1962770" y="350093"/>
                  </a:lnTo>
                  <a:lnTo>
                    <a:pt x="1993260" y="383068"/>
                  </a:lnTo>
                  <a:lnTo>
                    <a:pt x="2022448" y="417225"/>
                  </a:lnTo>
                  <a:lnTo>
                    <a:pt x="2050295" y="452527"/>
                  </a:lnTo>
                  <a:lnTo>
                    <a:pt x="2076761" y="488932"/>
                  </a:lnTo>
                  <a:lnTo>
                    <a:pt x="2101806" y="526402"/>
                  </a:lnTo>
                  <a:lnTo>
                    <a:pt x="2125391" y="564896"/>
                  </a:lnTo>
                  <a:lnTo>
                    <a:pt x="2147476" y="604375"/>
                  </a:lnTo>
                  <a:lnTo>
                    <a:pt x="2168022" y="644800"/>
                  </a:lnTo>
                  <a:lnTo>
                    <a:pt x="2186989" y="686131"/>
                  </a:lnTo>
                  <a:lnTo>
                    <a:pt x="2204338" y="728328"/>
                  </a:lnTo>
                  <a:lnTo>
                    <a:pt x="2220028" y="771352"/>
                  </a:lnTo>
                  <a:lnTo>
                    <a:pt x="2234021" y="815163"/>
                  </a:lnTo>
                  <a:lnTo>
                    <a:pt x="2246276" y="859722"/>
                  </a:lnTo>
                  <a:lnTo>
                    <a:pt x="2256755" y="904988"/>
                  </a:lnTo>
                  <a:lnTo>
                    <a:pt x="2265417" y="950923"/>
                  </a:lnTo>
                  <a:lnTo>
                    <a:pt x="2272223" y="997487"/>
                  </a:lnTo>
                  <a:lnTo>
                    <a:pt x="2277134" y="1044640"/>
                  </a:lnTo>
                  <a:lnTo>
                    <a:pt x="2280110" y="1092343"/>
                  </a:lnTo>
                  <a:lnTo>
                    <a:pt x="2281109" y="1140556"/>
                  </a:lnTo>
                  <a:lnTo>
                    <a:pt x="2280109" y="1188769"/>
                  </a:lnTo>
                  <a:lnTo>
                    <a:pt x="2277133" y="1236472"/>
                  </a:lnTo>
                  <a:lnTo>
                    <a:pt x="2272223" y="1283625"/>
                  </a:lnTo>
                  <a:lnTo>
                    <a:pt x="2265417" y="1330189"/>
                  </a:lnTo>
                  <a:lnTo>
                    <a:pt x="2256754" y="1376124"/>
                  </a:lnTo>
                  <a:lnTo>
                    <a:pt x="2246276" y="1421391"/>
                  </a:lnTo>
                  <a:lnTo>
                    <a:pt x="2234020" y="1465949"/>
                  </a:lnTo>
                  <a:lnTo>
                    <a:pt x="2220027" y="1509760"/>
                  </a:lnTo>
                  <a:lnTo>
                    <a:pt x="2204337" y="1552784"/>
                  </a:lnTo>
                  <a:lnTo>
                    <a:pt x="2186988" y="1594981"/>
                  </a:lnTo>
                  <a:lnTo>
                    <a:pt x="2168021" y="1636312"/>
                  </a:lnTo>
                  <a:lnTo>
                    <a:pt x="2147475" y="1676737"/>
                  </a:lnTo>
                  <a:lnTo>
                    <a:pt x="2125390" y="1716216"/>
                  </a:lnTo>
                  <a:lnTo>
                    <a:pt x="2101805" y="1754711"/>
                  </a:lnTo>
                  <a:lnTo>
                    <a:pt x="2076760" y="1792180"/>
                  </a:lnTo>
                  <a:lnTo>
                    <a:pt x="2050294" y="1828585"/>
                  </a:lnTo>
                  <a:lnTo>
                    <a:pt x="2022447" y="1863887"/>
                  </a:lnTo>
                  <a:lnTo>
                    <a:pt x="1993259" y="1898044"/>
                  </a:lnTo>
                  <a:lnTo>
                    <a:pt x="1962769" y="1931019"/>
                  </a:lnTo>
                  <a:lnTo>
                    <a:pt x="1931017" y="1962771"/>
                  </a:lnTo>
                  <a:lnTo>
                    <a:pt x="1898042" y="1993261"/>
                  </a:lnTo>
                  <a:lnTo>
                    <a:pt x="1863884" y="2022449"/>
                  </a:lnTo>
                  <a:lnTo>
                    <a:pt x="1828583" y="2050296"/>
                  </a:lnTo>
                  <a:lnTo>
                    <a:pt x="1792178" y="2076762"/>
                  </a:lnTo>
                  <a:lnTo>
                    <a:pt x="1754708" y="2101807"/>
                  </a:lnTo>
                  <a:lnTo>
                    <a:pt x="1716214" y="2125392"/>
                  </a:lnTo>
                  <a:lnTo>
                    <a:pt x="1676735" y="2147477"/>
                  </a:lnTo>
                  <a:lnTo>
                    <a:pt x="1636310" y="2168023"/>
                  </a:lnTo>
                  <a:lnTo>
                    <a:pt x="1594979" y="2186990"/>
                  </a:lnTo>
                  <a:lnTo>
                    <a:pt x="1552782" y="2204339"/>
                  </a:lnTo>
                  <a:lnTo>
                    <a:pt x="1509758" y="2220029"/>
                  </a:lnTo>
                  <a:lnTo>
                    <a:pt x="1465947" y="2234022"/>
                  </a:lnTo>
                  <a:lnTo>
                    <a:pt x="1421389" y="2246278"/>
                  </a:lnTo>
                  <a:lnTo>
                    <a:pt x="1376122" y="2256756"/>
                  </a:lnTo>
                  <a:lnTo>
                    <a:pt x="1330187" y="2265419"/>
                  </a:lnTo>
                  <a:lnTo>
                    <a:pt x="1283623" y="2272225"/>
                  </a:lnTo>
                  <a:lnTo>
                    <a:pt x="1236470" y="2277135"/>
                  </a:lnTo>
                  <a:lnTo>
                    <a:pt x="1188767" y="2280111"/>
                  </a:lnTo>
                  <a:lnTo>
                    <a:pt x="1140554" y="2281112"/>
                  </a:lnTo>
                  <a:close/>
                </a:path>
              </a:pathLst>
            </a:custGeom>
            <a:solidFill>
              <a:srgbClr val="8B47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177467" y="1976778"/>
              <a:ext cx="608330" cy="608330"/>
            </a:xfrm>
            <a:custGeom>
              <a:rect l="l" t="t" r="r" b="b"/>
              <a:pathLst>
                <a:path w="608329" h="608330">
                  <a:moveTo>
                    <a:pt x="395392" y="608296"/>
                  </a:moveTo>
                  <a:lnTo>
                    <a:pt x="152074" y="608296"/>
                  </a:lnTo>
                  <a:lnTo>
                    <a:pt x="126796" y="603810"/>
                  </a:lnTo>
                  <a:lnTo>
                    <a:pt x="102916" y="591568"/>
                  </a:lnTo>
                  <a:lnTo>
                    <a:pt x="83085" y="573395"/>
                  </a:lnTo>
                  <a:lnTo>
                    <a:pt x="69954" y="551117"/>
                  </a:lnTo>
                  <a:lnTo>
                    <a:pt x="0" y="364978"/>
                  </a:lnTo>
                  <a:lnTo>
                    <a:pt x="0" y="304148"/>
                  </a:lnTo>
                  <a:lnTo>
                    <a:pt x="4781" y="280473"/>
                  </a:lnTo>
                  <a:lnTo>
                    <a:pt x="17818" y="261137"/>
                  </a:lnTo>
                  <a:lnTo>
                    <a:pt x="37154" y="248099"/>
                  </a:lnTo>
                  <a:lnTo>
                    <a:pt x="60829" y="243318"/>
                  </a:lnTo>
                  <a:lnTo>
                    <a:pt x="273733" y="243318"/>
                  </a:lnTo>
                  <a:lnTo>
                    <a:pt x="273733" y="60829"/>
                  </a:lnTo>
                  <a:lnTo>
                    <a:pt x="278514" y="37154"/>
                  </a:lnTo>
                  <a:lnTo>
                    <a:pt x="291552" y="17818"/>
                  </a:lnTo>
                  <a:lnTo>
                    <a:pt x="310887" y="4781"/>
                  </a:lnTo>
                  <a:lnTo>
                    <a:pt x="334563" y="0"/>
                  </a:lnTo>
                  <a:lnTo>
                    <a:pt x="364978" y="0"/>
                  </a:lnTo>
                  <a:lnTo>
                    <a:pt x="364978" y="91244"/>
                  </a:lnTo>
                  <a:lnTo>
                    <a:pt x="456222" y="304148"/>
                  </a:lnTo>
                  <a:lnTo>
                    <a:pt x="456222" y="547467"/>
                  </a:lnTo>
                  <a:lnTo>
                    <a:pt x="451441" y="571142"/>
                  </a:lnTo>
                  <a:lnTo>
                    <a:pt x="438404" y="590478"/>
                  </a:lnTo>
                  <a:lnTo>
                    <a:pt x="419068" y="603515"/>
                  </a:lnTo>
                  <a:lnTo>
                    <a:pt x="395392" y="608296"/>
                  </a:lnTo>
                  <a:close/>
                </a:path>
                <a:path w="608329" h="608330">
                  <a:moveTo>
                    <a:pt x="608296" y="608296"/>
                  </a:moveTo>
                  <a:lnTo>
                    <a:pt x="517052" y="608296"/>
                  </a:lnTo>
                  <a:lnTo>
                    <a:pt x="517052" y="304148"/>
                  </a:lnTo>
                  <a:lnTo>
                    <a:pt x="608296" y="304148"/>
                  </a:lnTo>
                  <a:lnTo>
                    <a:pt x="608296" y="608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69825" y="2585075"/>
              <a:ext cx="1911985" cy="1911985"/>
            </a:xfrm>
            <a:custGeom>
              <a:rect l="l" t="t" r="r" b="b"/>
              <a:pathLst>
                <a:path w="1911985" h="1911985">
                  <a:moveTo>
                    <a:pt x="955893" y="0"/>
                  </a:moveTo>
                  <a:close/>
                </a:path>
                <a:path w="1911985" h="1911985">
                  <a:moveTo>
                    <a:pt x="1911789" y="955894"/>
                  </a:moveTo>
                  <a:lnTo>
                    <a:pt x="1" y="955894"/>
                  </a:lnTo>
                  <a:lnTo>
                    <a:pt x="1171" y="908185"/>
                  </a:lnTo>
                  <a:lnTo>
                    <a:pt x="4644" y="861081"/>
                  </a:lnTo>
                  <a:lnTo>
                    <a:pt x="10365" y="814638"/>
                  </a:lnTo>
                  <a:lnTo>
                    <a:pt x="18280" y="768910"/>
                  </a:lnTo>
                  <a:lnTo>
                    <a:pt x="28334" y="723952"/>
                  </a:lnTo>
                  <a:lnTo>
                    <a:pt x="40473" y="679818"/>
                  </a:lnTo>
                  <a:lnTo>
                    <a:pt x="54640" y="636564"/>
                  </a:lnTo>
                  <a:lnTo>
                    <a:pt x="70782" y="594244"/>
                  </a:lnTo>
                  <a:lnTo>
                    <a:pt x="88844" y="552912"/>
                  </a:lnTo>
                  <a:lnTo>
                    <a:pt x="108771" y="512624"/>
                  </a:lnTo>
                  <a:lnTo>
                    <a:pt x="130509" y="473435"/>
                  </a:lnTo>
                  <a:lnTo>
                    <a:pt x="154002" y="435399"/>
                  </a:lnTo>
                  <a:lnTo>
                    <a:pt x="179195" y="398570"/>
                  </a:lnTo>
                  <a:lnTo>
                    <a:pt x="206035" y="363004"/>
                  </a:lnTo>
                  <a:lnTo>
                    <a:pt x="234466" y="328756"/>
                  </a:lnTo>
                  <a:lnTo>
                    <a:pt x="264434" y="295880"/>
                  </a:lnTo>
                  <a:lnTo>
                    <a:pt x="295883" y="264431"/>
                  </a:lnTo>
                  <a:lnTo>
                    <a:pt x="328759" y="234463"/>
                  </a:lnTo>
                  <a:lnTo>
                    <a:pt x="363007" y="206033"/>
                  </a:lnTo>
                  <a:lnTo>
                    <a:pt x="398573" y="179193"/>
                  </a:lnTo>
                  <a:lnTo>
                    <a:pt x="435402" y="153999"/>
                  </a:lnTo>
                  <a:lnTo>
                    <a:pt x="473438" y="130506"/>
                  </a:lnTo>
                  <a:lnTo>
                    <a:pt x="512627" y="108769"/>
                  </a:lnTo>
                  <a:lnTo>
                    <a:pt x="552915" y="88842"/>
                  </a:lnTo>
                  <a:lnTo>
                    <a:pt x="594247" y="70780"/>
                  </a:lnTo>
                  <a:lnTo>
                    <a:pt x="636567" y="54638"/>
                  </a:lnTo>
                  <a:lnTo>
                    <a:pt x="679822" y="40471"/>
                  </a:lnTo>
                  <a:lnTo>
                    <a:pt x="723955" y="28333"/>
                  </a:lnTo>
                  <a:lnTo>
                    <a:pt x="768914" y="18279"/>
                  </a:lnTo>
                  <a:lnTo>
                    <a:pt x="814642" y="10364"/>
                  </a:lnTo>
                  <a:lnTo>
                    <a:pt x="861085" y="4642"/>
                  </a:lnTo>
                  <a:lnTo>
                    <a:pt x="908190" y="1169"/>
                  </a:lnTo>
                  <a:lnTo>
                    <a:pt x="955893" y="0"/>
                  </a:lnTo>
                  <a:lnTo>
                    <a:pt x="1003603" y="1169"/>
                  </a:lnTo>
                  <a:lnTo>
                    <a:pt x="1050706" y="4642"/>
                  </a:lnTo>
                  <a:lnTo>
                    <a:pt x="1097149" y="10364"/>
                  </a:lnTo>
                  <a:lnTo>
                    <a:pt x="1142877" y="18279"/>
                  </a:lnTo>
                  <a:lnTo>
                    <a:pt x="1187835" y="28333"/>
                  </a:lnTo>
                  <a:lnTo>
                    <a:pt x="1231969" y="40471"/>
                  </a:lnTo>
                  <a:lnTo>
                    <a:pt x="1275224" y="54639"/>
                  </a:lnTo>
                  <a:lnTo>
                    <a:pt x="1317544" y="70781"/>
                  </a:lnTo>
                  <a:lnTo>
                    <a:pt x="1358875" y="88843"/>
                  </a:lnTo>
                  <a:lnTo>
                    <a:pt x="1399163" y="108770"/>
                  </a:lnTo>
                  <a:lnTo>
                    <a:pt x="1438352" y="130507"/>
                  </a:lnTo>
                  <a:lnTo>
                    <a:pt x="1476389" y="154000"/>
                  </a:lnTo>
                  <a:lnTo>
                    <a:pt x="1513217" y="179194"/>
                  </a:lnTo>
                  <a:lnTo>
                    <a:pt x="1548783" y="206034"/>
                  </a:lnTo>
                  <a:lnTo>
                    <a:pt x="1583031" y="234465"/>
                  </a:lnTo>
                  <a:lnTo>
                    <a:pt x="1615907" y="264432"/>
                  </a:lnTo>
                  <a:lnTo>
                    <a:pt x="1647356" y="295881"/>
                  </a:lnTo>
                  <a:lnTo>
                    <a:pt x="1677324" y="328757"/>
                  </a:lnTo>
                  <a:lnTo>
                    <a:pt x="1705755" y="363006"/>
                  </a:lnTo>
                  <a:lnTo>
                    <a:pt x="1732594" y="398572"/>
                  </a:lnTo>
                  <a:lnTo>
                    <a:pt x="1757788" y="435400"/>
                  </a:lnTo>
                  <a:lnTo>
                    <a:pt x="1781281" y="473436"/>
                  </a:lnTo>
                  <a:lnTo>
                    <a:pt x="1803018" y="512626"/>
                  </a:lnTo>
                  <a:lnTo>
                    <a:pt x="1822945" y="552914"/>
                  </a:lnTo>
                  <a:lnTo>
                    <a:pt x="1841007" y="594245"/>
                  </a:lnTo>
                  <a:lnTo>
                    <a:pt x="1857149" y="636565"/>
                  </a:lnTo>
                  <a:lnTo>
                    <a:pt x="1871317" y="679820"/>
                  </a:lnTo>
                  <a:lnTo>
                    <a:pt x="1883455" y="723953"/>
                  </a:lnTo>
                  <a:lnTo>
                    <a:pt x="1893509" y="768911"/>
                  </a:lnTo>
                  <a:lnTo>
                    <a:pt x="1901424" y="814639"/>
                  </a:lnTo>
                  <a:lnTo>
                    <a:pt x="1907146" y="861082"/>
                  </a:lnTo>
                  <a:lnTo>
                    <a:pt x="1910619" y="908186"/>
                  </a:lnTo>
                  <a:lnTo>
                    <a:pt x="1911789" y="955894"/>
                  </a:lnTo>
                  <a:close/>
                </a:path>
                <a:path w="1911985" h="1911985">
                  <a:moveTo>
                    <a:pt x="955894" y="1911788"/>
                  </a:moveTo>
                  <a:lnTo>
                    <a:pt x="908186" y="1910618"/>
                  </a:lnTo>
                  <a:lnTo>
                    <a:pt x="861083" y="1907145"/>
                  </a:lnTo>
                  <a:lnTo>
                    <a:pt x="814640" y="1901424"/>
                  </a:lnTo>
                  <a:lnTo>
                    <a:pt x="768911" y="1893509"/>
                  </a:lnTo>
                  <a:lnTo>
                    <a:pt x="723953" y="1883455"/>
                  </a:lnTo>
                  <a:lnTo>
                    <a:pt x="679820" y="1871316"/>
                  </a:lnTo>
                  <a:lnTo>
                    <a:pt x="636565" y="1857149"/>
                  </a:lnTo>
                  <a:lnTo>
                    <a:pt x="594245" y="1841007"/>
                  </a:lnTo>
                  <a:lnTo>
                    <a:pt x="552913" y="1822945"/>
                  </a:lnTo>
                  <a:lnTo>
                    <a:pt x="512626" y="1803018"/>
                  </a:lnTo>
                  <a:lnTo>
                    <a:pt x="473436" y="1781280"/>
                  </a:lnTo>
                  <a:lnTo>
                    <a:pt x="435400" y="1757788"/>
                  </a:lnTo>
                  <a:lnTo>
                    <a:pt x="398571" y="1732594"/>
                  </a:lnTo>
                  <a:lnTo>
                    <a:pt x="363006" y="1705754"/>
                  </a:lnTo>
                  <a:lnTo>
                    <a:pt x="328757" y="1677323"/>
                  </a:lnTo>
                  <a:lnTo>
                    <a:pt x="295881" y="1647356"/>
                  </a:lnTo>
                  <a:lnTo>
                    <a:pt x="264432" y="1615907"/>
                  </a:lnTo>
                  <a:lnTo>
                    <a:pt x="234465" y="1583031"/>
                  </a:lnTo>
                  <a:lnTo>
                    <a:pt x="206034" y="1548782"/>
                  </a:lnTo>
                  <a:lnTo>
                    <a:pt x="179194" y="1513217"/>
                  </a:lnTo>
                  <a:lnTo>
                    <a:pt x="154000" y="1476388"/>
                  </a:lnTo>
                  <a:lnTo>
                    <a:pt x="130507" y="1438352"/>
                  </a:lnTo>
                  <a:lnTo>
                    <a:pt x="108770" y="1399162"/>
                  </a:lnTo>
                  <a:lnTo>
                    <a:pt x="88843" y="1358875"/>
                  </a:lnTo>
                  <a:lnTo>
                    <a:pt x="70781" y="1317543"/>
                  </a:lnTo>
                  <a:lnTo>
                    <a:pt x="54639" y="1275223"/>
                  </a:lnTo>
                  <a:lnTo>
                    <a:pt x="40471" y="1231969"/>
                  </a:lnTo>
                  <a:lnTo>
                    <a:pt x="28333" y="1187835"/>
                  </a:lnTo>
                  <a:lnTo>
                    <a:pt x="18279" y="1142877"/>
                  </a:lnTo>
                  <a:lnTo>
                    <a:pt x="10364" y="1097149"/>
                  </a:lnTo>
                  <a:lnTo>
                    <a:pt x="4642" y="1050706"/>
                  </a:lnTo>
                  <a:lnTo>
                    <a:pt x="1169" y="1003602"/>
                  </a:lnTo>
                  <a:lnTo>
                    <a:pt x="0" y="955894"/>
                  </a:lnTo>
                  <a:lnTo>
                    <a:pt x="1911789" y="955894"/>
                  </a:lnTo>
                  <a:lnTo>
                    <a:pt x="1910618" y="1003603"/>
                  </a:lnTo>
                  <a:lnTo>
                    <a:pt x="1907145" y="1050706"/>
                  </a:lnTo>
                  <a:lnTo>
                    <a:pt x="1901424" y="1097149"/>
                  </a:lnTo>
                  <a:lnTo>
                    <a:pt x="1893509" y="1142877"/>
                  </a:lnTo>
                  <a:lnTo>
                    <a:pt x="1883455" y="1187835"/>
                  </a:lnTo>
                  <a:lnTo>
                    <a:pt x="1871317" y="1231969"/>
                  </a:lnTo>
                  <a:lnTo>
                    <a:pt x="1857149" y="1275223"/>
                  </a:lnTo>
                  <a:lnTo>
                    <a:pt x="1841007" y="1317544"/>
                  </a:lnTo>
                  <a:lnTo>
                    <a:pt x="1822945" y="1358875"/>
                  </a:lnTo>
                  <a:lnTo>
                    <a:pt x="1803018" y="1399163"/>
                  </a:lnTo>
                  <a:lnTo>
                    <a:pt x="1781281" y="1438352"/>
                  </a:lnTo>
                  <a:lnTo>
                    <a:pt x="1757788" y="1476388"/>
                  </a:lnTo>
                  <a:lnTo>
                    <a:pt x="1732594" y="1513217"/>
                  </a:lnTo>
                  <a:lnTo>
                    <a:pt x="1705754" y="1548783"/>
                  </a:lnTo>
                  <a:lnTo>
                    <a:pt x="1677323" y="1583031"/>
                  </a:lnTo>
                  <a:lnTo>
                    <a:pt x="1647356" y="1615907"/>
                  </a:lnTo>
                  <a:lnTo>
                    <a:pt x="1615907" y="1647356"/>
                  </a:lnTo>
                  <a:lnTo>
                    <a:pt x="1583031" y="1677323"/>
                  </a:lnTo>
                  <a:lnTo>
                    <a:pt x="1548783" y="1705754"/>
                  </a:lnTo>
                  <a:lnTo>
                    <a:pt x="1513217" y="1732594"/>
                  </a:lnTo>
                  <a:lnTo>
                    <a:pt x="1476388" y="1757788"/>
                  </a:lnTo>
                  <a:lnTo>
                    <a:pt x="1438352" y="1781281"/>
                  </a:lnTo>
                  <a:lnTo>
                    <a:pt x="1399163" y="1803018"/>
                  </a:lnTo>
                  <a:lnTo>
                    <a:pt x="1358875" y="1822945"/>
                  </a:lnTo>
                  <a:lnTo>
                    <a:pt x="1317544" y="1841007"/>
                  </a:lnTo>
                  <a:lnTo>
                    <a:pt x="1275223" y="1857149"/>
                  </a:lnTo>
                  <a:lnTo>
                    <a:pt x="1231969" y="1871316"/>
                  </a:lnTo>
                  <a:lnTo>
                    <a:pt x="1187835" y="1883455"/>
                  </a:lnTo>
                  <a:lnTo>
                    <a:pt x="1142877" y="1893509"/>
                  </a:lnTo>
                  <a:lnTo>
                    <a:pt x="1097149" y="1901424"/>
                  </a:lnTo>
                  <a:lnTo>
                    <a:pt x="1050706" y="1907145"/>
                  </a:lnTo>
                  <a:lnTo>
                    <a:pt x="1003603" y="1910618"/>
                  </a:lnTo>
                  <a:lnTo>
                    <a:pt x="955894" y="1911788"/>
                  </a:lnTo>
                  <a:close/>
                </a:path>
              </a:pathLst>
            </a:custGeom>
            <a:solidFill>
              <a:srgbClr val="D7BF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56398" y="3235877"/>
              <a:ext cx="739140" cy="610235"/>
            </a:xfrm>
            <a:custGeom>
              <a:rect l="l" t="t" r="r" b="b"/>
              <a:pathLst>
                <a:path w="739139" h="610235">
                  <a:moveTo>
                    <a:pt x="0" y="274583"/>
                  </a:moveTo>
                  <a:lnTo>
                    <a:pt x="0" y="91528"/>
                  </a:lnTo>
                  <a:lnTo>
                    <a:pt x="221593" y="0"/>
                  </a:lnTo>
                  <a:lnTo>
                    <a:pt x="258526" y="0"/>
                  </a:lnTo>
                  <a:lnTo>
                    <a:pt x="267232" y="35627"/>
                  </a:lnTo>
                  <a:lnTo>
                    <a:pt x="290977" y="64720"/>
                  </a:lnTo>
                  <a:lnTo>
                    <a:pt x="326195" y="84335"/>
                  </a:lnTo>
                  <a:lnTo>
                    <a:pt x="369323" y="91528"/>
                  </a:lnTo>
                  <a:lnTo>
                    <a:pt x="738645" y="91528"/>
                  </a:lnTo>
                  <a:lnTo>
                    <a:pt x="738645" y="244074"/>
                  </a:lnTo>
                  <a:lnTo>
                    <a:pt x="147729" y="244074"/>
                  </a:lnTo>
                  <a:lnTo>
                    <a:pt x="0" y="274583"/>
                  </a:lnTo>
                  <a:close/>
                </a:path>
                <a:path w="739139" h="610235">
                  <a:moveTo>
                    <a:pt x="738645" y="91528"/>
                  </a:moveTo>
                  <a:lnTo>
                    <a:pt x="369323" y="91528"/>
                  </a:lnTo>
                  <a:lnTo>
                    <a:pt x="412450" y="84335"/>
                  </a:lnTo>
                  <a:lnTo>
                    <a:pt x="447668" y="64720"/>
                  </a:lnTo>
                  <a:lnTo>
                    <a:pt x="471413" y="35627"/>
                  </a:lnTo>
                  <a:lnTo>
                    <a:pt x="480119" y="0"/>
                  </a:lnTo>
                  <a:lnTo>
                    <a:pt x="517052" y="0"/>
                  </a:lnTo>
                  <a:lnTo>
                    <a:pt x="738645" y="91528"/>
                  </a:lnTo>
                  <a:close/>
                </a:path>
                <a:path w="739139" h="610235">
                  <a:moveTo>
                    <a:pt x="590916" y="610186"/>
                  </a:moveTo>
                  <a:lnTo>
                    <a:pt x="147729" y="610186"/>
                  </a:lnTo>
                  <a:lnTo>
                    <a:pt x="147729" y="244074"/>
                  </a:lnTo>
                  <a:lnTo>
                    <a:pt x="590916" y="244074"/>
                  </a:lnTo>
                  <a:lnTo>
                    <a:pt x="590916" y="610186"/>
                  </a:lnTo>
                  <a:close/>
                </a:path>
                <a:path w="739139" h="610235">
                  <a:moveTo>
                    <a:pt x="738645" y="274583"/>
                  </a:moveTo>
                  <a:lnTo>
                    <a:pt x="590916" y="244074"/>
                  </a:lnTo>
                  <a:lnTo>
                    <a:pt x="738645" y="244074"/>
                  </a:lnTo>
                  <a:lnTo>
                    <a:pt x="738645" y="2745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05902" y="3792071"/>
              <a:ext cx="1520825" cy="1520825"/>
            </a:xfrm>
            <a:custGeom>
              <a:rect l="l" t="t" r="r" b="b"/>
              <a:pathLst>
                <a:path w="1520825" h="1520825">
                  <a:moveTo>
                    <a:pt x="1520741" y="760371"/>
                  </a:moveTo>
                  <a:lnTo>
                    <a:pt x="3" y="760371"/>
                  </a:lnTo>
                  <a:lnTo>
                    <a:pt x="1499" y="712283"/>
                  </a:lnTo>
                  <a:lnTo>
                    <a:pt x="5928" y="664990"/>
                  </a:lnTo>
                  <a:lnTo>
                    <a:pt x="13200" y="618582"/>
                  </a:lnTo>
                  <a:lnTo>
                    <a:pt x="23226" y="573146"/>
                  </a:lnTo>
                  <a:lnTo>
                    <a:pt x="35918" y="528773"/>
                  </a:lnTo>
                  <a:lnTo>
                    <a:pt x="51185" y="485550"/>
                  </a:lnTo>
                  <a:lnTo>
                    <a:pt x="68940" y="443568"/>
                  </a:lnTo>
                  <a:lnTo>
                    <a:pt x="89093" y="402915"/>
                  </a:lnTo>
                  <a:lnTo>
                    <a:pt x="111555" y="363680"/>
                  </a:lnTo>
                  <a:lnTo>
                    <a:pt x="136237" y="325953"/>
                  </a:lnTo>
                  <a:lnTo>
                    <a:pt x="163050" y="289822"/>
                  </a:lnTo>
                  <a:lnTo>
                    <a:pt x="191905" y="255377"/>
                  </a:lnTo>
                  <a:lnTo>
                    <a:pt x="222712" y="222706"/>
                  </a:lnTo>
                  <a:lnTo>
                    <a:pt x="255383" y="191899"/>
                  </a:lnTo>
                  <a:lnTo>
                    <a:pt x="289829" y="163044"/>
                  </a:lnTo>
                  <a:lnTo>
                    <a:pt x="325960" y="136232"/>
                  </a:lnTo>
                  <a:lnTo>
                    <a:pt x="363687" y="111550"/>
                  </a:lnTo>
                  <a:lnTo>
                    <a:pt x="402922" y="89088"/>
                  </a:lnTo>
                  <a:lnTo>
                    <a:pt x="443575" y="68935"/>
                  </a:lnTo>
                  <a:lnTo>
                    <a:pt x="485558" y="51181"/>
                  </a:lnTo>
                  <a:lnTo>
                    <a:pt x="528780" y="35913"/>
                  </a:lnTo>
                  <a:lnTo>
                    <a:pt x="573154" y="23222"/>
                  </a:lnTo>
                  <a:lnTo>
                    <a:pt x="618591" y="13195"/>
                  </a:lnTo>
                  <a:lnTo>
                    <a:pt x="665001" y="5924"/>
                  </a:lnTo>
                  <a:lnTo>
                    <a:pt x="712303" y="1495"/>
                  </a:lnTo>
                  <a:lnTo>
                    <a:pt x="760373" y="0"/>
                  </a:lnTo>
                  <a:lnTo>
                    <a:pt x="808463" y="1496"/>
                  </a:lnTo>
                  <a:lnTo>
                    <a:pt x="855754" y="5924"/>
                  </a:lnTo>
                  <a:lnTo>
                    <a:pt x="902162" y="13196"/>
                  </a:lnTo>
                  <a:lnTo>
                    <a:pt x="947597" y="23222"/>
                  </a:lnTo>
                  <a:lnTo>
                    <a:pt x="991970" y="35914"/>
                  </a:lnTo>
                  <a:lnTo>
                    <a:pt x="1035192" y="51182"/>
                  </a:lnTo>
                  <a:lnTo>
                    <a:pt x="1077174" y="68937"/>
                  </a:lnTo>
                  <a:lnTo>
                    <a:pt x="1117827" y="89090"/>
                  </a:lnTo>
                  <a:lnTo>
                    <a:pt x="1157062" y="111551"/>
                  </a:lnTo>
                  <a:lnTo>
                    <a:pt x="1194789" y="136233"/>
                  </a:lnTo>
                  <a:lnTo>
                    <a:pt x="1230920" y="163046"/>
                  </a:lnTo>
                  <a:lnTo>
                    <a:pt x="1265365" y="191900"/>
                  </a:lnTo>
                  <a:lnTo>
                    <a:pt x="1298036" y="222708"/>
                  </a:lnTo>
                  <a:lnTo>
                    <a:pt x="1328843" y="255379"/>
                  </a:lnTo>
                  <a:lnTo>
                    <a:pt x="1357697" y="289824"/>
                  </a:lnTo>
                  <a:lnTo>
                    <a:pt x="1384510" y="325955"/>
                  </a:lnTo>
                  <a:lnTo>
                    <a:pt x="1409192" y="363682"/>
                  </a:lnTo>
                  <a:lnTo>
                    <a:pt x="1431653" y="402917"/>
                  </a:lnTo>
                  <a:lnTo>
                    <a:pt x="1451806" y="443570"/>
                  </a:lnTo>
                  <a:lnTo>
                    <a:pt x="1469561" y="485552"/>
                  </a:lnTo>
                  <a:lnTo>
                    <a:pt x="1484829" y="528774"/>
                  </a:lnTo>
                  <a:lnTo>
                    <a:pt x="1497520" y="573148"/>
                  </a:lnTo>
                  <a:lnTo>
                    <a:pt x="1507546" y="618583"/>
                  </a:lnTo>
                  <a:lnTo>
                    <a:pt x="1514818" y="664992"/>
                  </a:lnTo>
                  <a:lnTo>
                    <a:pt x="1519246" y="712284"/>
                  </a:lnTo>
                  <a:lnTo>
                    <a:pt x="1520741" y="760371"/>
                  </a:lnTo>
                  <a:close/>
                </a:path>
                <a:path w="1520825" h="1520825">
                  <a:moveTo>
                    <a:pt x="760370" y="1520739"/>
                  </a:moveTo>
                  <a:lnTo>
                    <a:pt x="712283" y="1519243"/>
                  </a:lnTo>
                  <a:lnTo>
                    <a:pt x="664991" y="1514815"/>
                  </a:lnTo>
                  <a:lnTo>
                    <a:pt x="618583" y="1507543"/>
                  </a:lnTo>
                  <a:lnTo>
                    <a:pt x="573147" y="1497517"/>
                  </a:lnTo>
                  <a:lnTo>
                    <a:pt x="528774" y="1484825"/>
                  </a:lnTo>
                  <a:lnTo>
                    <a:pt x="485551" y="1469558"/>
                  </a:lnTo>
                  <a:lnTo>
                    <a:pt x="443569" y="1451803"/>
                  </a:lnTo>
                  <a:lnTo>
                    <a:pt x="402916" y="1431650"/>
                  </a:lnTo>
                  <a:lnTo>
                    <a:pt x="363682" y="1409188"/>
                  </a:lnTo>
                  <a:lnTo>
                    <a:pt x="325954" y="1384506"/>
                  </a:lnTo>
                  <a:lnTo>
                    <a:pt x="289823" y="1357694"/>
                  </a:lnTo>
                  <a:lnTo>
                    <a:pt x="255378" y="1328839"/>
                  </a:lnTo>
                  <a:lnTo>
                    <a:pt x="222707" y="1298032"/>
                  </a:lnTo>
                  <a:lnTo>
                    <a:pt x="191900" y="1265361"/>
                  </a:lnTo>
                  <a:lnTo>
                    <a:pt x="163046" y="1230916"/>
                  </a:lnTo>
                  <a:lnTo>
                    <a:pt x="136233" y="1194785"/>
                  </a:lnTo>
                  <a:lnTo>
                    <a:pt x="111551" y="1157058"/>
                  </a:lnTo>
                  <a:lnTo>
                    <a:pt x="89089" y="1117823"/>
                  </a:lnTo>
                  <a:lnTo>
                    <a:pt x="68936" y="1077170"/>
                  </a:lnTo>
                  <a:lnTo>
                    <a:pt x="51181" y="1035188"/>
                  </a:lnTo>
                  <a:lnTo>
                    <a:pt x="35914" y="991966"/>
                  </a:lnTo>
                  <a:lnTo>
                    <a:pt x="23222" y="947592"/>
                  </a:lnTo>
                  <a:lnTo>
                    <a:pt x="13196" y="902157"/>
                  </a:lnTo>
                  <a:lnTo>
                    <a:pt x="5924" y="855749"/>
                  </a:lnTo>
                  <a:lnTo>
                    <a:pt x="1495" y="808456"/>
                  </a:lnTo>
                  <a:lnTo>
                    <a:pt x="0" y="760369"/>
                  </a:lnTo>
                  <a:lnTo>
                    <a:pt x="1520741" y="760371"/>
                  </a:lnTo>
                  <a:lnTo>
                    <a:pt x="1519245" y="808456"/>
                  </a:lnTo>
                  <a:lnTo>
                    <a:pt x="1514816" y="855749"/>
                  </a:lnTo>
                  <a:lnTo>
                    <a:pt x="1507545" y="902157"/>
                  </a:lnTo>
                  <a:lnTo>
                    <a:pt x="1497518" y="947592"/>
                  </a:lnTo>
                  <a:lnTo>
                    <a:pt x="1484827" y="991966"/>
                  </a:lnTo>
                  <a:lnTo>
                    <a:pt x="1469559" y="1035188"/>
                  </a:lnTo>
                  <a:lnTo>
                    <a:pt x="1451804" y="1077170"/>
                  </a:lnTo>
                  <a:lnTo>
                    <a:pt x="1431651" y="1117823"/>
                  </a:lnTo>
                  <a:lnTo>
                    <a:pt x="1409190" y="1157058"/>
                  </a:lnTo>
                  <a:lnTo>
                    <a:pt x="1384508" y="1194785"/>
                  </a:lnTo>
                  <a:lnTo>
                    <a:pt x="1357695" y="1230916"/>
                  </a:lnTo>
                  <a:lnTo>
                    <a:pt x="1328841" y="1265362"/>
                  </a:lnTo>
                  <a:lnTo>
                    <a:pt x="1298033" y="1298033"/>
                  </a:lnTo>
                  <a:lnTo>
                    <a:pt x="1265363" y="1328840"/>
                  </a:lnTo>
                  <a:lnTo>
                    <a:pt x="1230917" y="1357694"/>
                  </a:lnTo>
                  <a:lnTo>
                    <a:pt x="1194786" y="1384507"/>
                  </a:lnTo>
                  <a:lnTo>
                    <a:pt x="1157059" y="1409189"/>
                  </a:lnTo>
                  <a:lnTo>
                    <a:pt x="1117824" y="1431651"/>
                  </a:lnTo>
                  <a:lnTo>
                    <a:pt x="1077171" y="1451804"/>
                  </a:lnTo>
                  <a:lnTo>
                    <a:pt x="1035189" y="1469558"/>
                  </a:lnTo>
                  <a:lnTo>
                    <a:pt x="991967" y="1484826"/>
                  </a:lnTo>
                  <a:lnTo>
                    <a:pt x="947594" y="1497518"/>
                  </a:lnTo>
                  <a:lnTo>
                    <a:pt x="902158" y="1507544"/>
                  </a:lnTo>
                  <a:lnTo>
                    <a:pt x="855750" y="1514816"/>
                  </a:lnTo>
                  <a:lnTo>
                    <a:pt x="808458" y="1519244"/>
                  </a:lnTo>
                  <a:lnTo>
                    <a:pt x="760370" y="1520739"/>
                  </a:lnTo>
                  <a:close/>
                </a:path>
              </a:pathLst>
            </a:custGeom>
            <a:solidFill>
              <a:srgbClr val="AF79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48248" y="4295207"/>
              <a:ext cx="636270" cy="514984"/>
            </a:xfrm>
            <a:custGeom>
              <a:rect l="l" t="t" r="r" b="b"/>
              <a:pathLst>
                <a:path w="636270" h="514984">
                  <a:moveTo>
                    <a:pt x="318987" y="514448"/>
                  </a:moveTo>
                  <a:lnTo>
                    <a:pt x="269145" y="483167"/>
                  </a:lnTo>
                  <a:lnTo>
                    <a:pt x="159493" y="403150"/>
                  </a:lnTo>
                  <a:lnTo>
                    <a:pt x="49841" y="295138"/>
                  </a:lnTo>
                  <a:lnTo>
                    <a:pt x="0" y="179870"/>
                  </a:lnTo>
                  <a:lnTo>
                    <a:pt x="4878" y="135323"/>
                  </a:lnTo>
                  <a:lnTo>
                    <a:pt x="19407" y="93270"/>
                  </a:lnTo>
                  <a:lnTo>
                    <a:pt x="43430" y="56213"/>
                  </a:lnTo>
                  <a:lnTo>
                    <a:pt x="76789" y="26649"/>
                  </a:lnTo>
                  <a:lnTo>
                    <a:pt x="119327" y="7078"/>
                  </a:lnTo>
                  <a:lnTo>
                    <a:pt x="170886" y="0"/>
                  </a:lnTo>
                  <a:lnTo>
                    <a:pt x="237282" y="14374"/>
                  </a:lnTo>
                  <a:lnTo>
                    <a:pt x="283385" y="45998"/>
                  </a:lnTo>
                  <a:lnTo>
                    <a:pt x="310264" y="77622"/>
                  </a:lnTo>
                  <a:lnTo>
                    <a:pt x="318987" y="91996"/>
                  </a:lnTo>
                  <a:lnTo>
                    <a:pt x="615996" y="91996"/>
                  </a:lnTo>
                  <a:lnTo>
                    <a:pt x="616302" y="92465"/>
                  </a:lnTo>
                  <a:lnTo>
                    <a:pt x="631059" y="134693"/>
                  </a:lnTo>
                  <a:lnTo>
                    <a:pt x="636060" y="179870"/>
                  </a:lnTo>
                  <a:lnTo>
                    <a:pt x="586517" y="295893"/>
                  </a:lnTo>
                  <a:lnTo>
                    <a:pt x="477523" y="403822"/>
                  </a:lnTo>
                  <a:lnTo>
                    <a:pt x="368529" y="483419"/>
                  </a:lnTo>
                  <a:lnTo>
                    <a:pt x="318987" y="514448"/>
                  </a:lnTo>
                  <a:close/>
                </a:path>
                <a:path w="636270" h="514984">
                  <a:moveTo>
                    <a:pt x="615996" y="91996"/>
                  </a:moveTo>
                  <a:lnTo>
                    <a:pt x="318987" y="91996"/>
                  </a:lnTo>
                  <a:lnTo>
                    <a:pt x="326908" y="77622"/>
                  </a:lnTo>
                  <a:lnTo>
                    <a:pt x="352452" y="45998"/>
                  </a:lnTo>
                  <a:lnTo>
                    <a:pt x="398289" y="14374"/>
                  </a:lnTo>
                  <a:lnTo>
                    <a:pt x="467088" y="0"/>
                  </a:lnTo>
                  <a:lnTo>
                    <a:pt x="517183" y="6953"/>
                  </a:lnTo>
                  <a:lnTo>
                    <a:pt x="558996" y="26246"/>
                  </a:lnTo>
                  <a:lnTo>
                    <a:pt x="592159" y="55533"/>
                  </a:lnTo>
                  <a:lnTo>
                    <a:pt x="615996" y="919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27003" y="4767461"/>
              <a:ext cx="1336675" cy="1336675"/>
            </a:xfrm>
            <a:custGeom>
              <a:rect l="l" t="t" r="r" b="b"/>
              <a:pathLst>
                <a:path w="1336675" h="1336675">
                  <a:moveTo>
                    <a:pt x="1336080" y="668041"/>
                  </a:moveTo>
                  <a:lnTo>
                    <a:pt x="0" y="668041"/>
                  </a:lnTo>
                  <a:lnTo>
                    <a:pt x="1678" y="620331"/>
                  </a:lnTo>
                  <a:lnTo>
                    <a:pt x="6634" y="573527"/>
                  </a:lnTo>
                  <a:lnTo>
                    <a:pt x="14757" y="527742"/>
                  </a:lnTo>
                  <a:lnTo>
                    <a:pt x="25934" y="483089"/>
                  </a:lnTo>
                  <a:lnTo>
                    <a:pt x="40050" y="439680"/>
                  </a:lnTo>
                  <a:lnTo>
                    <a:pt x="56993" y="397628"/>
                  </a:lnTo>
                  <a:lnTo>
                    <a:pt x="76651" y="357047"/>
                  </a:lnTo>
                  <a:lnTo>
                    <a:pt x="98909" y="318050"/>
                  </a:lnTo>
                  <a:lnTo>
                    <a:pt x="123656" y="280750"/>
                  </a:lnTo>
                  <a:lnTo>
                    <a:pt x="150778" y="245259"/>
                  </a:lnTo>
                  <a:lnTo>
                    <a:pt x="180161" y="211691"/>
                  </a:lnTo>
                  <a:lnTo>
                    <a:pt x="211693" y="180159"/>
                  </a:lnTo>
                  <a:lnTo>
                    <a:pt x="245261" y="150775"/>
                  </a:lnTo>
                  <a:lnTo>
                    <a:pt x="280752" y="123654"/>
                  </a:lnTo>
                  <a:lnTo>
                    <a:pt x="318053" y="98908"/>
                  </a:lnTo>
                  <a:lnTo>
                    <a:pt x="357050" y="76649"/>
                  </a:lnTo>
                  <a:lnTo>
                    <a:pt x="397631" y="56992"/>
                  </a:lnTo>
                  <a:lnTo>
                    <a:pt x="439683" y="40048"/>
                  </a:lnTo>
                  <a:lnTo>
                    <a:pt x="483092" y="25932"/>
                  </a:lnTo>
                  <a:lnTo>
                    <a:pt x="527747" y="14756"/>
                  </a:lnTo>
                  <a:lnTo>
                    <a:pt x="573533" y="6633"/>
                  </a:lnTo>
                  <a:lnTo>
                    <a:pt x="620345" y="1677"/>
                  </a:lnTo>
                  <a:lnTo>
                    <a:pt x="668040" y="0"/>
                  </a:lnTo>
                  <a:lnTo>
                    <a:pt x="715752" y="1677"/>
                  </a:lnTo>
                  <a:lnTo>
                    <a:pt x="762554" y="6634"/>
                  </a:lnTo>
                  <a:lnTo>
                    <a:pt x="808338" y="14757"/>
                  </a:lnTo>
                  <a:lnTo>
                    <a:pt x="852991" y="25933"/>
                  </a:lnTo>
                  <a:lnTo>
                    <a:pt x="896400" y="40049"/>
                  </a:lnTo>
                  <a:lnTo>
                    <a:pt x="938451" y="56993"/>
                  </a:lnTo>
                  <a:lnTo>
                    <a:pt x="979032" y="76650"/>
                  </a:lnTo>
                  <a:lnTo>
                    <a:pt x="1018029" y="98909"/>
                  </a:lnTo>
                  <a:lnTo>
                    <a:pt x="1055329" y="123655"/>
                  </a:lnTo>
                  <a:lnTo>
                    <a:pt x="1090820" y="150777"/>
                  </a:lnTo>
                  <a:lnTo>
                    <a:pt x="1124388" y="180160"/>
                  </a:lnTo>
                  <a:lnTo>
                    <a:pt x="1155920" y="211692"/>
                  </a:lnTo>
                  <a:lnTo>
                    <a:pt x="1185303" y="245260"/>
                  </a:lnTo>
                  <a:lnTo>
                    <a:pt x="1212425" y="280751"/>
                  </a:lnTo>
                  <a:lnTo>
                    <a:pt x="1237171" y="318052"/>
                  </a:lnTo>
                  <a:lnTo>
                    <a:pt x="1259430" y="357049"/>
                  </a:lnTo>
                  <a:lnTo>
                    <a:pt x="1279087" y="397630"/>
                  </a:lnTo>
                  <a:lnTo>
                    <a:pt x="1296030" y="439681"/>
                  </a:lnTo>
                  <a:lnTo>
                    <a:pt x="1310147" y="483090"/>
                  </a:lnTo>
                  <a:lnTo>
                    <a:pt x="1321323" y="527744"/>
                  </a:lnTo>
                  <a:lnTo>
                    <a:pt x="1329446" y="573528"/>
                  </a:lnTo>
                  <a:lnTo>
                    <a:pt x="1334402" y="620332"/>
                  </a:lnTo>
                  <a:lnTo>
                    <a:pt x="1336080" y="668041"/>
                  </a:lnTo>
                  <a:close/>
                </a:path>
                <a:path w="1336675" h="1336675">
                  <a:moveTo>
                    <a:pt x="668040" y="1336080"/>
                  </a:moveTo>
                  <a:lnTo>
                    <a:pt x="620331" y="1334402"/>
                  </a:lnTo>
                  <a:lnTo>
                    <a:pt x="573528" y="1329446"/>
                  </a:lnTo>
                  <a:lnTo>
                    <a:pt x="527743" y="1321323"/>
                  </a:lnTo>
                  <a:lnTo>
                    <a:pt x="483089" y="1310146"/>
                  </a:lnTo>
                  <a:lnTo>
                    <a:pt x="439680" y="1296030"/>
                  </a:lnTo>
                  <a:lnTo>
                    <a:pt x="397629" y="1279087"/>
                  </a:lnTo>
                  <a:lnTo>
                    <a:pt x="357048" y="1259429"/>
                  </a:lnTo>
                  <a:lnTo>
                    <a:pt x="318051" y="1237171"/>
                  </a:lnTo>
                  <a:lnTo>
                    <a:pt x="280750" y="1212424"/>
                  </a:lnTo>
                  <a:lnTo>
                    <a:pt x="245260" y="1185303"/>
                  </a:lnTo>
                  <a:lnTo>
                    <a:pt x="211692" y="1155920"/>
                  </a:lnTo>
                  <a:lnTo>
                    <a:pt x="180159" y="1124387"/>
                  </a:lnTo>
                  <a:lnTo>
                    <a:pt x="150776" y="1090819"/>
                  </a:lnTo>
                  <a:lnTo>
                    <a:pt x="123655" y="1055329"/>
                  </a:lnTo>
                  <a:lnTo>
                    <a:pt x="98908" y="1018028"/>
                  </a:lnTo>
                  <a:lnTo>
                    <a:pt x="76650" y="979031"/>
                  </a:lnTo>
                  <a:lnTo>
                    <a:pt x="56992" y="938450"/>
                  </a:lnTo>
                  <a:lnTo>
                    <a:pt x="40049" y="896399"/>
                  </a:lnTo>
                  <a:lnTo>
                    <a:pt x="25932" y="852990"/>
                  </a:lnTo>
                  <a:lnTo>
                    <a:pt x="14756" y="808336"/>
                  </a:lnTo>
                  <a:lnTo>
                    <a:pt x="6633" y="762551"/>
                  </a:lnTo>
                  <a:lnTo>
                    <a:pt x="1677" y="715748"/>
                  </a:lnTo>
                  <a:lnTo>
                    <a:pt x="0" y="668040"/>
                  </a:lnTo>
                  <a:lnTo>
                    <a:pt x="1336080" y="668041"/>
                  </a:lnTo>
                  <a:lnTo>
                    <a:pt x="1334402" y="715749"/>
                  </a:lnTo>
                  <a:lnTo>
                    <a:pt x="1329445" y="762552"/>
                  </a:lnTo>
                  <a:lnTo>
                    <a:pt x="1321323" y="808337"/>
                  </a:lnTo>
                  <a:lnTo>
                    <a:pt x="1310146" y="852990"/>
                  </a:lnTo>
                  <a:lnTo>
                    <a:pt x="1296030" y="896399"/>
                  </a:lnTo>
                  <a:lnTo>
                    <a:pt x="1279087" y="938451"/>
                  </a:lnTo>
                  <a:lnTo>
                    <a:pt x="1259429" y="979031"/>
                  </a:lnTo>
                  <a:lnTo>
                    <a:pt x="1237171" y="1018029"/>
                  </a:lnTo>
                  <a:lnTo>
                    <a:pt x="1212424" y="1055329"/>
                  </a:lnTo>
                  <a:lnTo>
                    <a:pt x="1185303" y="1090820"/>
                  </a:lnTo>
                  <a:lnTo>
                    <a:pt x="1155919" y="1124388"/>
                  </a:lnTo>
                  <a:lnTo>
                    <a:pt x="1124387" y="1155920"/>
                  </a:lnTo>
                  <a:lnTo>
                    <a:pt x="1090819" y="1185303"/>
                  </a:lnTo>
                  <a:lnTo>
                    <a:pt x="1055328" y="1212425"/>
                  </a:lnTo>
                  <a:lnTo>
                    <a:pt x="1018028" y="1237171"/>
                  </a:lnTo>
                  <a:lnTo>
                    <a:pt x="979031" y="1259430"/>
                  </a:lnTo>
                  <a:lnTo>
                    <a:pt x="938450" y="1279087"/>
                  </a:lnTo>
                  <a:lnTo>
                    <a:pt x="896398" y="1296030"/>
                  </a:lnTo>
                  <a:lnTo>
                    <a:pt x="852989" y="1310147"/>
                  </a:lnTo>
                  <a:lnTo>
                    <a:pt x="808336" y="1321323"/>
                  </a:lnTo>
                  <a:lnTo>
                    <a:pt x="762551" y="1329446"/>
                  </a:lnTo>
                  <a:lnTo>
                    <a:pt x="715747" y="1334402"/>
                  </a:lnTo>
                  <a:lnTo>
                    <a:pt x="668040" y="1336080"/>
                  </a:lnTo>
                  <a:close/>
                </a:path>
              </a:pathLst>
            </a:custGeom>
            <a:solidFill>
              <a:srgbClr val="B3A6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633396" y="5226379"/>
              <a:ext cx="523875" cy="418465"/>
            </a:xfrm>
            <a:custGeom>
              <a:rect l="l" t="t" r="r" b="b"/>
              <a:pathLst>
                <a:path w="523875" h="418464">
                  <a:moveTo>
                    <a:pt x="130823" y="418246"/>
                  </a:moveTo>
                  <a:lnTo>
                    <a:pt x="32706" y="418246"/>
                  </a:lnTo>
                  <a:lnTo>
                    <a:pt x="19972" y="415899"/>
                  </a:lnTo>
                  <a:lnTo>
                    <a:pt x="9576" y="409498"/>
                  </a:lnTo>
                  <a:lnTo>
                    <a:pt x="2569" y="400002"/>
                  </a:lnTo>
                  <a:lnTo>
                    <a:pt x="0" y="388371"/>
                  </a:lnTo>
                  <a:lnTo>
                    <a:pt x="0" y="268872"/>
                  </a:lnTo>
                  <a:lnTo>
                    <a:pt x="2569" y="257241"/>
                  </a:lnTo>
                  <a:lnTo>
                    <a:pt x="9576" y="247745"/>
                  </a:lnTo>
                  <a:lnTo>
                    <a:pt x="19972" y="241344"/>
                  </a:lnTo>
                  <a:lnTo>
                    <a:pt x="32706" y="238997"/>
                  </a:lnTo>
                  <a:lnTo>
                    <a:pt x="65411" y="238997"/>
                  </a:lnTo>
                  <a:lnTo>
                    <a:pt x="65411" y="179248"/>
                  </a:lnTo>
                  <a:lnTo>
                    <a:pt x="72424" y="131609"/>
                  </a:lnTo>
                  <a:lnTo>
                    <a:pt x="92212" y="88794"/>
                  </a:lnTo>
                  <a:lnTo>
                    <a:pt x="122903" y="52514"/>
                  </a:lnTo>
                  <a:lnTo>
                    <a:pt x="162621" y="24480"/>
                  </a:lnTo>
                  <a:lnTo>
                    <a:pt x="209494" y="6405"/>
                  </a:lnTo>
                  <a:lnTo>
                    <a:pt x="261647" y="0"/>
                  </a:lnTo>
                  <a:lnTo>
                    <a:pt x="313801" y="6405"/>
                  </a:lnTo>
                  <a:lnTo>
                    <a:pt x="360673" y="24480"/>
                  </a:lnTo>
                  <a:lnTo>
                    <a:pt x="400392" y="52514"/>
                  </a:lnTo>
                  <a:lnTo>
                    <a:pt x="406512" y="59749"/>
                  </a:lnTo>
                  <a:lnTo>
                    <a:pt x="261647" y="59749"/>
                  </a:lnTo>
                  <a:lnTo>
                    <a:pt x="210754" y="69149"/>
                  </a:lnTo>
                  <a:lnTo>
                    <a:pt x="169167" y="94773"/>
                  </a:lnTo>
                  <a:lnTo>
                    <a:pt x="141114" y="132761"/>
                  </a:lnTo>
                  <a:lnTo>
                    <a:pt x="130823" y="179248"/>
                  </a:lnTo>
                  <a:lnTo>
                    <a:pt x="130823" y="418246"/>
                  </a:lnTo>
                  <a:close/>
                </a:path>
                <a:path w="523875" h="418464">
                  <a:moveTo>
                    <a:pt x="490589" y="418246"/>
                  </a:moveTo>
                  <a:lnTo>
                    <a:pt x="392471" y="418246"/>
                  </a:lnTo>
                  <a:lnTo>
                    <a:pt x="392471" y="179248"/>
                  </a:lnTo>
                  <a:lnTo>
                    <a:pt x="382180" y="132761"/>
                  </a:lnTo>
                  <a:lnTo>
                    <a:pt x="354127" y="94773"/>
                  </a:lnTo>
                  <a:lnTo>
                    <a:pt x="312540" y="69149"/>
                  </a:lnTo>
                  <a:lnTo>
                    <a:pt x="261647" y="59749"/>
                  </a:lnTo>
                  <a:lnTo>
                    <a:pt x="406512" y="59749"/>
                  </a:lnTo>
                  <a:lnTo>
                    <a:pt x="431082" y="88794"/>
                  </a:lnTo>
                  <a:lnTo>
                    <a:pt x="450870" y="131609"/>
                  </a:lnTo>
                  <a:lnTo>
                    <a:pt x="457883" y="179248"/>
                  </a:lnTo>
                  <a:lnTo>
                    <a:pt x="457883" y="238997"/>
                  </a:lnTo>
                  <a:lnTo>
                    <a:pt x="490589" y="238997"/>
                  </a:lnTo>
                  <a:lnTo>
                    <a:pt x="503322" y="241344"/>
                  </a:lnTo>
                  <a:lnTo>
                    <a:pt x="513718" y="247745"/>
                  </a:lnTo>
                  <a:lnTo>
                    <a:pt x="520725" y="257241"/>
                  </a:lnTo>
                  <a:lnTo>
                    <a:pt x="523295" y="268872"/>
                  </a:lnTo>
                  <a:lnTo>
                    <a:pt x="523295" y="388371"/>
                  </a:lnTo>
                  <a:lnTo>
                    <a:pt x="520725" y="400002"/>
                  </a:lnTo>
                  <a:lnTo>
                    <a:pt x="513718" y="409498"/>
                  </a:lnTo>
                  <a:lnTo>
                    <a:pt x="503322" y="415899"/>
                  </a:lnTo>
                  <a:lnTo>
                    <a:pt x="490589" y="418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146873" y="1497058"/>
            <a:ext cx="3073400" cy="120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AF79DE"/>
                </a:solidFill>
                <a:latin typeface="微软雅黑"/>
                <a:cs typeface="微软雅黑"/>
              </a:rPr>
              <a:t>实施阶段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500" spc="-5">
                <a:latin typeface="微软雅黑"/>
                <a:cs typeface="微软雅黑"/>
              </a:rPr>
              <a:t>与受访者建立联系，约定访谈时间和地点，进行访谈并记录关键信息。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46873" y="3712995"/>
            <a:ext cx="3073400" cy="1552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AF79DE"/>
                </a:solidFill>
                <a:latin typeface="微软雅黑"/>
                <a:cs typeface="微软雅黑"/>
              </a:rPr>
              <a:t>撰写报告阶段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500" spc="-5">
                <a:latin typeface="微软雅黑"/>
                <a:cs typeface="微软雅黑"/>
              </a:rPr>
              <a:t>根据分析结果撰写访谈报告，包括引言、正文和结论等部分，同时配以相</a:t>
            </a:r>
            <a:r>
              <a:rPr sz="1500" spc="-10">
                <a:latin typeface="微软雅黑"/>
                <a:cs typeface="微软雅黑"/>
              </a:rPr>
              <a:t>关图表和数据支持。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6669" y="4787278"/>
            <a:ext cx="3263900" cy="1552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96215" algn="r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AF79DE"/>
                </a:solidFill>
                <a:latin typeface="微软雅黑"/>
                <a:cs typeface="微软雅黑"/>
              </a:rPr>
              <a:t>分析阶段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12700" marR="196215">
              <a:lnSpc>
                <a:spcPct val="150000"/>
              </a:lnSpc>
              <a:spcBef>
                <a:spcPts val="5"/>
              </a:spcBef>
            </a:pPr>
            <a:r>
              <a:rPr sz="1500" spc="-5">
                <a:latin typeface="微软雅黑"/>
                <a:cs typeface="微软雅黑"/>
              </a:rPr>
              <a:t>整理和分析访谈记录，提取关键信息和观点，对受访者的回答进行分类和</a:t>
            </a:r>
            <a:endParaRPr sz="1500">
              <a:latin typeface="微软雅黑"/>
              <a:cs typeface="微软雅黑"/>
            </a:endParaRPr>
          </a:p>
          <a:p>
            <a:pPr marL="2679065">
              <a:lnSpc>
                <a:spcPct val="100000"/>
              </a:lnSpc>
              <a:spcBef>
                <a:spcPts val="900"/>
              </a:spcBef>
            </a:pPr>
            <a:r>
              <a:rPr sz="1500" spc="-20">
                <a:latin typeface="微软雅黑"/>
                <a:cs typeface="微软雅黑"/>
              </a:rPr>
              <a:t>总结。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6421" y="2714760"/>
            <a:ext cx="3454400" cy="120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95580" algn="r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AF79DE"/>
                </a:solidFill>
                <a:latin typeface="微软雅黑"/>
                <a:cs typeface="微软雅黑"/>
              </a:rPr>
              <a:t>准备阶段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微软雅黑"/>
              <a:cs typeface="微软雅黑"/>
            </a:endParaRPr>
          </a:p>
          <a:p>
            <a:pPr marL="774700" marR="5080" indent="-762000">
              <a:lnSpc>
                <a:spcPct val="150000"/>
              </a:lnSpc>
              <a:spcBef>
                <a:spcPts val="5"/>
              </a:spcBef>
            </a:pPr>
            <a:r>
              <a:rPr sz="1500" spc="-5">
                <a:latin typeface="微软雅黑"/>
                <a:cs typeface="微软雅黑"/>
              </a:rPr>
              <a:t>确定访谈主题和目标，收集受访者的背</a:t>
            </a:r>
            <a:r>
              <a:rPr sz="1500" spc="-50">
                <a:latin typeface="微软雅黑"/>
                <a:cs typeface="微软雅黑"/>
              </a:rPr>
              <a:t> </a:t>
            </a:r>
            <a:r>
              <a:rPr sz="1500" spc="-5">
                <a:latin typeface="微软雅黑"/>
                <a:cs typeface="微软雅黑"/>
              </a:rPr>
              <a:t>景资料，准备访谈问题和提纲。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6" name="object 1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访谈过程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8850" y="3560795"/>
            <a:ext cx="2654300" cy="8140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150" spc="-15">
                <a:solidFill>
                  <a:srgbClr val="A246FF"/>
                </a:solidFill>
              </a:rPr>
              <a:t>访谈总结</a:t>
            </a:r>
            <a:endParaRPr sz="5150"/>
          </a:p>
        </p:txBody>
      </p:sp>
      <p:sp>
        <p:nvSpPr>
          <p:cNvPr id="3" name="object 3"/>
          <p:cNvSpPr txBox="1"/>
          <p:nvPr/>
        </p:nvSpPr>
        <p:spPr>
          <a:xfrm>
            <a:off x="5484146" y="2189040"/>
            <a:ext cx="122237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650" b="1" spc="-25">
                <a:solidFill>
                  <a:srgbClr val="A246FF"/>
                </a:solidFill>
                <a:latin typeface="微软雅黑"/>
                <a:cs typeface="微软雅黑"/>
              </a:rPr>
              <a:t>03</a:t>
            </a:r>
            <a:endParaRPr sz="76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8422409" y="1165018"/>
            <a:ext cx="3769585" cy="51562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39102" y="1390903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599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2987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84" y="34086"/>
                </a:lnTo>
                <a:lnTo>
                  <a:pt x="3184626" y="19481"/>
                </a:lnTo>
                <a:lnTo>
                  <a:pt x="3140379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077" y="1981"/>
                </a:lnTo>
                <a:lnTo>
                  <a:pt x="529297" y="1981"/>
                </a:lnTo>
                <a:lnTo>
                  <a:pt x="487680" y="0"/>
                </a:lnTo>
                <a:lnTo>
                  <a:pt x="440715" y="2235"/>
                </a:lnTo>
                <a:lnTo>
                  <a:pt x="395008" y="8801"/>
                </a:lnTo>
                <a:lnTo>
                  <a:pt x="350774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77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0" y="487680"/>
                </a:lnTo>
                <a:lnTo>
                  <a:pt x="2235" y="534657"/>
                </a:lnTo>
                <a:lnTo>
                  <a:pt x="8788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00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03" y="941285"/>
                </a:lnTo>
                <a:lnTo>
                  <a:pt x="350774" y="955890"/>
                </a:lnTo>
                <a:lnTo>
                  <a:pt x="395008" y="966571"/>
                </a:lnTo>
                <a:lnTo>
                  <a:pt x="440715" y="973137"/>
                </a:lnTo>
                <a:lnTo>
                  <a:pt x="487680" y="975360"/>
                </a:lnTo>
                <a:lnTo>
                  <a:pt x="529272" y="973391"/>
                </a:lnTo>
                <a:lnTo>
                  <a:pt x="3006102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79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95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BC95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12366" y="255608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通过访谈，我深入了解了所关注行业的最新动态和未来趋势，为未来的职业规划提</a:t>
            </a:r>
            <a:r>
              <a:rPr sz="1350" spc="-10">
                <a:latin typeface="微软雅黑"/>
                <a:cs typeface="微软雅黑"/>
              </a:rPr>
              <a:t>供了有益的参考。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7636" y="1740589"/>
            <a:ext cx="12496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了解行业趋势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6696" y="255608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与优秀校友的交流让我获得了宝贵的工作经验和人生感悟，有助于我在大学期间更好地规划自己的成长路径。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43438" y="1390903"/>
            <a:ext cx="3535679" cy="975360"/>
          </a:xfrm>
          <a:custGeom>
            <a:rect l="l" t="t" r="r" b="b"/>
            <a:pathLst>
              <a:path w="3535679" h="975360">
                <a:moveTo>
                  <a:pt x="3535388" y="487680"/>
                </a:moveTo>
                <a:lnTo>
                  <a:pt x="3533152" y="440715"/>
                </a:lnTo>
                <a:lnTo>
                  <a:pt x="3526599" y="395020"/>
                </a:lnTo>
                <a:lnTo>
                  <a:pt x="3515906" y="350774"/>
                </a:lnTo>
                <a:lnTo>
                  <a:pt x="3501301" y="308216"/>
                </a:lnTo>
                <a:lnTo>
                  <a:pt x="3482987" y="267525"/>
                </a:lnTo>
                <a:lnTo>
                  <a:pt x="3461143" y="228917"/>
                </a:lnTo>
                <a:lnTo>
                  <a:pt x="3436010" y="192595"/>
                </a:lnTo>
                <a:lnTo>
                  <a:pt x="3407765" y="158762"/>
                </a:lnTo>
                <a:lnTo>
                  <a:pt x="3376625" y="127622"/>
                </a:lnTo>
                <a:lnTo>
                  <a:pt x="3342792" y="99377"/>
                </a:lnTo>
                <a:lnTo>
                  <a:pt x="3306470" y="74244"/>
                </a:lnTo>
                <a:lnTo>
                  <a:pt x="3267862" y="52412"/>
                </a:lnTo>
                <a:lnTo>
                  <a:pt x="3227184" y="34086"/>
                </a:lnTo>
                <a:lnTo>
                  <a:pt x="3184614" y="19481"/>
                </a:lnTo>
                <a:lnTo>
                  <a:pt x="3140379" y="8801"/>
                </a:lnTo>
                <a:lnTo>
                  <a:pt x="3094672" y="2235"/>
                </a:lnTo>
                <a:lnTo>
                  <a:pt x="3047708" y="0"/>
                </a:lnTo>
                <a:lnTo>
                  <a:pt x="3026892" y="990"/>
                </a:lnTo>
                <a:lnTo>
                  <a:pt x="510641" y="990"/>
                </a:lnTo>
                <a:lnTo>
                  <a:pt x="487667" y="12"/>
                </a:lnTo>
                <a:lnTo>
                  <a:pt x="440702" y="2235"/>
                </a:lnTo>
                <a:lnTo>
                  <a:pt x="395008" y="8801"/>
                </a:lnTo>
                <a:lnTo>
                  <a:pt x="350774" y="19481"/>
                </a:lnTo>
                <a:lnTo>
                  <a:pt x="308203" y="34086"/>
                </a:lnTo>
                <a:lnTo>
                  <a:pt x="267512" y="52412"/>
                </a:lnTo>
                <a:lnTo>
                  <a:pt x="228904" y="74244"/>
                </a:lnTo>
                <a:lnTo>
                  <a:pt x="192582" y="99377"/>
                </a:lnTo>
                <a:lnTo>
                  <a:pt x="158750" y="127622"/>
                </a:lnTo>
                <a:lnTo>
                  <a:pt x="127609" y="158762"/>
                </a:lnTo>
                <a:lnTo>
                  <a:pt x="99377" y="192595"/>
                </a:lnTo>
                <a:lnTo>
                  <a:pt x="74231" y="228917"/>
                </a:lnTo>
                <a:lnTo>
                  <a:pt x="52400" y="267525"/>
                </a:lnTo>
                <a:lnTo>
                  <a:pt x="34074" y="308216"/>
                </a:lnTo>
                <a:lnTo>
                  <a:pt x="19469" y="350774"/>
                </a:lnTo>
                <a:lnTo>
                  <a:pt x="8788" y="395008"/>
                </a:lnTo>
                <a:lnTo>
                  <a:pt x="2222" y="440715"/>
                </a:lnTo>
                <a:lnTo>
                  <a:pt x="0" y="487680"/>
                </a:lnTo>
                <a:lnTo>
                  <a:pt x="2222" y="534657"/>
                </a:lnTo>
                <a:lnTo>
                  <a:pt x="8788" y="580351"/>
                </a:lnTo>
                <a:lnTo>
                  <a:pt x="19469" y="624586"/>
                </a:lnTo>
                <a:lnTo>
                  <a:pt x="34074" y="667156"/>
                </a:lnTo>
                <a:lnTo>
                  <a:pt x="52400" y="707847"/>
                </a:lnTo>
                <a:lnTo>
                  <a:pt x="74231" y="746455"/>
                </a:lnTo>
                <a:lnTo>
                  <a:pt x="99364" y="782777"/>
                </a:lnTo>
                <a:lnTo>
                  <a:pt x="127609" y="816610"/>
                </a:lnTo>
                <a:lnTo>
                  <a:pt x="158750" y="847750"/>
                </a:lnTo>
                <a:lnTo>
                  <a:pt x="192582" y="875982"/>
                </a:lnTo>
                <a:lnTo>
                  <a:pt x="228904" y="901128"/>
                </a:lnTo>
                <a:lnTo>
                  <a:pt x="267512" y="922959"/>
                </a:lnTo>
                <a:lnTo>
                  <a:pt x="308203" y="941285"/>
                </a:lnTo>
                <a:lnTo>
                  <a:pt x="350761" y="955890"/>
                </a:lnTo>
                <a:lnTo>
                  <a:pt x="395008" y="966571"/>
                </a:lnTo>
                <a:lnTo>
                  <a:pt x="440702" y="973137"/>
                </a:lnTo>
                <a:lnTo>
                  <a:pt x="487680" y="975360"/>
                </a:lnTo>
                <a:lnTo>
                  <a:pt x="534644" y="973137"/>
                </a:lnTo>
                <a:lnTo>
                  <a:pt x="539673" y="972413"/>
                </a:lnTo>
                <a:lnTo>
                  <a:pt x="2995701" y="972413"/>
                </a:lnTo>
                <a:lnTo>
                  <a:pt x="3000743" y="973137"/>
                </a:lnTo>
                <a:lnTo>
                  <a:pt x="3047708" y="975360"/>
                </a:lnTo>
                <a:lnTo>
                  <a:pt x="3094672" y="973137"/>
                </a:lnTo>
                <a:lnTo>
                  <a:pt x="3140379" y="966571"/>
                </a:lnTo>
                <a:lnTo>
                  <a:pt x="3184614" y="955890"/>
                </a:lnTo>
                <a:lnTo>
                  <a:pt x="3227171" y="941285"/>
                </a:lnTo>
                <a:lnTo>
                  <a:pt x="3267862" y="922959"/>
                </a:lnTo>
                <a:lnTo>
                  <a:pt x="3306470" y="901128"/>
                </a:lnTo>
                <a:lnTo>
                  <a:pt x="3342792" y="875995"/>
                </a:lnTo>
                <a:lnTo>
                  <a:pt x="3376625" y="847750"/>
                </a:lnTo>
                <a:lnTo>
                  <a:pt x="3407765" y="816610"/>
                </a:lnTo>
                <a:lnTo>
                  <a:pt x="3436010" y="782777"/>
                </a:lnTo>
                <a:lnTo>
                  <a:pt x="3461143" y="746455"/>
                </a:lnTo>
                <a:lnTo>
                  <a:pt x="3482975" y="707847"/>
                </a:lnTo>
                <a:lnTo>
                  <a:pt x="3501301" y="667156"/>
                </a:lnTo>
                <a:lnTo>
                  <a:pt x="3515906" y="624586"/>
                </a:lnTo>
                <a:lnTo>
                  <a:pt x="3526586" y="580351"/>
                </a:lnTo>
                <a:lnTo>
                  <a:pt x="3533152" y="534657"/>
                </a:lnTo>
                <a:lnTo>
                  <a:pt x="3535388" y="487680"/>
                </a:lnTo>
                <a:close/>
              </a:path>
            </a:pathLst>
          </a:custGeom>
          <a:solidFill>
            <a:srgbClr val="BC95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519888" y="1739603"/>
            <a:ext cx="12496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获取经验分享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102" y="3939032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599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2987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84" y="34086"/>
                </a:lnTo>
                <a:lnTo>
                  <a:pt x="3184626" y="19481"/>
                </a:lnTo>
                <a:lnTo>
                  <a:pt x="3140392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090" y="1981"/>
                </a:lnTo>
                <a:lnTo>
                  <a:pt x="529297" y="1981"/>
                </a:lnTo>
                <a:lnTo>
                  <a:pt x="487680" y="0"/>
                </a:lnTo>
                <a:lnTo>
                  <a:pt x="440728" y="2235"/>
                </a:lnTo>
                <a:lnTo>
                  <a:pt x="395020" y="8801"/>
                </a:lnTo>
                <a:lnTo>
                  <a:pt x="350774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77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0" y="487680"/>
                </a:lnTo>
                <a:lnTo>
                  <a:pt x="2235" y="534657"/>
                </a:lnTo>
                <a:lnTo>
                  <a:pt x="8788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00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03" y="941285"/>
                </a:lnTo>
                <a:lnTo>
                  <a:pt x="350774" y="955890"/>
                </a:lnTo>
                <a:lnTo>
                  <a:pt x="395008" y="966571"/>
                </a:lnTo>
                <a:lnTo>
                  <a:pt x="440715" y="973137"/>
                </a:lnTo>
                <a:lnTo>
                  <a:pt x="487680" y="975360"/>
                </a:lnTo>
                <a:lnTo>
                  <a:pt x="529272" y="973391"/>
                </a:lnTo>
                <a:lnTo>
                  <a:pt x="3006102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79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82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BC95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12366" y="5116402"/>
            <a:ext cx="311150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通过访谈结识了一些优秀的行业人士，拓展了我的人际关系网络，为未来的职业发</a:t>
            </a:r>
            <a:r>
              <a:rPr sz="1350" spc="-10">
                <a:latin typeface="微软雅黑"/>
                <a:cs typeface="微软雅黑"/>
              </a:rPr>
              <a:t>展奠定了基础。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6893" y="4294265"/>
            <a:ext cx="12496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拓展人际关系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43425" y="3939032"/>
            <a:ext cx="3535679" cy="975360"/>
          </a:xfrm>
          <a:custGeom>
            <a:rect l="l" t="t" r="r" b="b"/>
            <a:pathLst>
              <a:path w="3535679" h="975360">
                <a:moveTo>
                  <a:pt x="3535400" y="487680"/>
                </a:moveTo>
                <a:lnTo>
                  <a:pt x="3533165" y="440715"/>
                </a:lnTo>
                <a:lnTo>
                  <a:pt x="3526612" y="395020"/>
                </a:lnTo>
                <a:lnTo>
                  <a:pt x="3515918" y="350774"/>
                </a:lnTo>
                <a:lnTo>
                  <a:pt x="3501313" y="308216"/>
                </a:lnTo>
                <a:lnTo>
                  <a:pt x="3483000" y="267525"/>
                </a:lnTo>
                <a:lnTo>
                  <a:pt x="3461156" y="228917"/>
                </a:lnTo>
                <a:lnTo>
                  <a:pt x="3436023" y="192595"/>
                </a:lnTo>
                <a:lnTo>
                  <a:pt x="3407778" y="158762"/>
                </a:lnTo>
                <a:lnTo>
                  <a:pt x="3376638" y="127622"/>
                </a:lnTo>
                <a:lnTo>
                  <a:pt x="3342805" y="99377"/>
                </a:lnTo>
                <a:lnTo>
                  <a:pt x="3306483" y="74244"/>
                </a:lnTo>
                <a:lnTo>
                  <a:pt x="3267875" y="52412"/>
                </a:lnTo>
                <a:lnTo>
                  <a:pt x="3227197" y="34086"/>
                </a:lnTo>
                <a:lnTo>
                  <a:pt x="3184626" y="19481"/>
                </a:lnTo>
                <a:lnTo>
                  <a:pt x="3140392" y="8801"/>
                </a:lnTo>
                <a:lnTo>
                  <a:pt x="3094685" y="2235"/>
                </a:lnTo>
                <a:lnTo>
                  <a:pt x="3047720" y="0"/>
                </a:lnTo>
                <a:lnTo>
                  <a:pt x="3006102" y="1981"/>
                </a:lnTo>
                <a:lnTo>
                  <a:pt x="529310" y="1981"/>
                </a:lnTo>
                <a:lnTo>
                  <a:pt x="487680" y="12"/>
                </a:lnTo>
                <a:lnTo>
                  <a:pt x="440728" y="2235"/>
                </a:lnTo>
                <a:lnTo>
                  <a:pt x="395020" y="8801"/>
                </a:lnTo>
                <a:lnTo>
                  <a:pt x="350786" y="19481"/>
                </a:lnTo>
                <a:lnTo>
                  <a:pt x="308216" y="34086"/>
                </a:lnTo>
                <a:lnTo>
                  <a:pt x="267525" y="52412"/>
                </a:lnTo>
                <a:lnTo>
                  <a:pt x="228917" y="74244"/>
                </a:lnTo>
                <a:lnTo>
                  <a:pt x="192595" y="99377"/>
                </a:lnTo>
                <a:lnTo>
                  <a:pt x="158762" y="127622"/>
                </a:lnTo>
                <a:lnTo>
                  <a:pt x="127622" y="158762"/>
                </a:lnTo>
                <a:lnTo>
                  <a:pt x="99390" y="192595"/>
                </a:lnTo>
                <a:lnTo>
                  <a:pt x="74244" y="228917"/>
                </a:lnTo>
                <a:lnTo>
                  <a:pt x="52412" y="267525"/>
                </a:lnTo>
                <a:lnTo>
                  <a:pt x="34086" y="308216"/>
                </a:lnTo>
                <a:lnTo>
                  <a:pt x="19481" y="350774"/>
                </a:lnTo>
                <a:lnTo>
                  <a:pt x="8801" y="395008"/>
                </a:lnTo>
                <a:lnTo>
                  <a:pt x="2235" y="440715"/>
                </a:lnTo>
                <a:lnTo>
                  <a:pt x="12" y="487680"/>
                </a:lnTo>
                <a:lnTo>
                  <a:pt x="2235" y="534657"/>
                </a:lnTo>
                <a:lnTo>
                  <a:pt x="8801" y="580351"/>
                </a:lnTo>
                <a:lnTo>
                  <a:pt x="19481" y="624586"/>
                </a:lnTo>
                <a:lnTo>
                  <a:pt x="34086" y="667156"/>
                </a:lnTo>
                <a:lnTo>
                  <a:pt x="52412" y="707847"/>
                </a:lnTo>
                <a:lnTo>
                  <a:pt x="74244" y="746455"/>
                </a:lnTo>
                <a:lnTo>
                  <a:pt x="99377" y="782777"/>
                </a:lnTo>
                <a:lnTo>
                  <a:pt x="127622" y="816610"/>
                </a:lnTo>
                <a:lnTo>
                  <a:pt x="158762" y="847750"/>
                </a:lnTo>
                <a:lnTo>
                  <a:pt x="192595" y="875982"/>
                </a:lnTo>
                <a:lnTo>
                  <a:pt x="228917" y="901128"/>
                </a:lnTo>
                <a:lnTo>
                  <a:pt x="267525" y="922959"/>
                </a:lnTo>
                <a:lnTo>
                  <a:pt x="308216" y="941285"/>
                </a:lnTo>
                <a:lnTo>
                  <a:pt x="350774" y="955890"/>
                </a:lnTo>
                <a:lnTo>
                  <a:pt x="395020" y="966571"/>
                </a:lnTo>
                <a:lnTo>
                  <a:pt x="440715" y="973137"/>
                </a:lnTo>
                <a:lnTo>
                  <a:pt x="487692" y="975360"/>
                </a:lnTo>
                <a:lnTo>
                  <a:pt x="529285" y="973391"/>
                </a:lnTo>
                <a:lnTo>
                  <a:pt x="3006115" y="973391"/>
                </a:lnTo>
                <a:lnTo>
                  <a:pt x="3047720" y="975360"/>
                </a:lnTo>
                <a:lnTo>
                  <a:pt x="3094685" y="973137"/>
                </a:lnTo>
                <a:lnTo>
                  <a:pt x="3140392" y="966571"/>
                </a:lnTo>
                <a:lnTo>
                  <a:pt x="3184626" y="955890"/>
                </a:lnTo>
                <a:lnTo>
                  <a:pt x="3227184" y="941285"/>
                </a:lnTo>
                <a:lnTo>
                  <a:pt x="3267875" y="922959"/>
                </a:lnTo>
                <a:lnTo>
                  <a:pt x="3306483" y="901128"/>
                </a:lnTo>
                <a:lnTo>
                  <a:pt x="3342805" y="875982"/>
                </a:lnTo>
                <a:lnTo>
                  <a:pt x="3376638" y="847750"/>
                </a:lnTo>
                <a:lnTo>
                  <a:pt x="3407778" y="816610"/>
                </a:lnTo>
                <a:lnTo>
                  <a:pt x="3436023" y="782777"/>
                </a:lnTo>
                <a:lnTo>
                  <a:pt x="3461156" y="746455"/>
                </a:lnTo>
                <a:lnTo>
                  <a:pt x="3482987" y="707847"/>
                </a:lnTo>
                <a:lnTo>
                  <a:pt x="3501313" y="667156"/>
                </a:lnTo>
                <a:lnTo>
                  <a:pt x="3515918" y="624586"/>
                </a:lnTo>
                <a:lnTo>
                  <a:pt x="3526599" y="580351"/>
                </a:lnTo>
                <a:lnTo>
                  <a:pt x="3533165" y="534657"/>
                </a:lnTo>
                <a:lnTo>
                  <a:pt x="3535400" y="487680"/>
                </a:lnTo>
                <a:close/>
              </a:path>
            </a:pathLst>
          </a:custGeom>
          <a:solidFill>
            <a:srgbClr val="BC95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516696" y="5116402"/>
            <a:ext cx="32829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访谈过程锻炼了我的沟通技巧和表达能力，有助于我在今后的学习、工作和生活中更</a:t>
            </a:r>
            <a:r>
              <a:rPr sz="1350" spc="-50">
                <a:latin typeface="微软雅黑"/>
                <a:cs typeface="微软雅黑"/>
              </a:rPr>
              <a:t> </a:t>
            </a:r>
            <a:r>
              <a:rPr sz="1350" spc="-10">
                <a:latin typeface="微软雅黑"/>
                <a:cs typeface="微软雅黑"/>
              </a:rPr>
              <a:t>好地与人交流。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9888" y="4294265"/>
            <a:ext cx="12496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FFFFFF"/>
                </a:solidFill>
                <a:latin typeface="微软雅黑"/>
                <a:cs typeface="微软雅黑"/>
              </a:rPr>
              <a:t>提升沟通能力</a:t>
            </a:r>
            <a:endParaRPr sz="160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6" name="object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访谈收获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https://d.book118.com/756225052113010100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微软雅黑</vt:lpstr>
      <vt:lpstr>Office Theme</vt:lpstr>
      <vt:lpstr>大学人物访谈报告</vt:lpstr>
      <vt:lpstr>PowerPoint Presentation</vt:lpstr>
      <vt:lpstr>01
访谈背景介绍</vt:lpstr>
      <vt:lpstr>访谈目的</vt:lpstr>
      <vt:lpstr>访谈对象选择</vt:lpstr>
      <vt:lpstr>02
访谈内容概述</vt:lpstr>
      <vt:lpstr>访谈主题</vt:lpstr>
      <vt:lpstr>访谈过程</vt:lpstr>
      <vt:lpstr>访谈总结</vt:lpstr>
      <vt:lpstr>访谈收获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2024-09-24T12:44:08.239</cp:lastPrinted>
  <dcterms:created xsi:type="dcterms:W3CDTF">2024-09-24T04:44:08Z</dcterms:created>
  <dcterms:modified xsi:type="dcterms:W3CDTF">2024-09-24T04:44:09Z</dcterms:modified>
</cp:coreProperties>
</file>