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6D915D-4D2A-48D9-BC03-689AFE5F6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CBAB10-2C76-4351-84ED-522826A78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C911F3-13F7-429A-AED8-F5F36439B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C8054A-9B49-4359-A09B-7CADF7B6E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F59E4D-38CF-4512-99D3-8FCFB5A29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2F1535-C605-4276-AF73-5534FC141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9FCBB7-0C37-4066-9F90-0612BE7FA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159CF4-65EA-4364-9974-BE68E4C5DC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69DF4B-89B6-4C8E-8ECA-B18C863F1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1C990D-24E7-46A9-8C34-65A5188EA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481EE6-88BA-4A42-8F6B-DF0DE391C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622522015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2024年雄激素及同化激素项目消防安全培训方案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培训内容与课程设置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培训方式与时间安排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师资力量与教学资源保障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学员管理与沟通机制建立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持续改进与效果评估策略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56" r="2515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雄激素及同化激素的定义和作用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雄激素及同化激素是一类重要的药物，具有促进肌肉增长、提高身体机能等作用，在医疗、体育等领域有广泛应用。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项目的研发与生产流程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雄激素及同化激素项目的研发与生产涉及多个环节，包括原料采购、生产工艺研究、质量控制等，需要严格遵守相关法律法规和行业标准。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项目的市场前景与社会效益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随着人们对健康和生活品质的追求，雄激素及同化激素的市场需求不断增长，项目的成功研发与生产将为社会带来巨大的经济效益和社会效益。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雄激素及同化激素项目简介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36" b="53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消防安全培训重要性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保障员工生命安全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雄激素及同化激素项目涉及易燃易爆等危险物品，一旦发生火灾等意外事故，将严重威胁员工的生命安全。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维护企业生产安全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火灾等意外事故不仅会造成人员伤亡，还会对企业生产设施、原材料等造成重大损失，严重影响企业的正常生产和经营。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履行企业社会责任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加强消防安全培训是企业履行社会责任的重要体现，有助于提高企业的社会形象和公信力。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培训目标与预期成果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提高员工消防安全意识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通过培训，使员工深刻认识到消防安全的重要性，增强自觉遵守消防安全规章制度的意识。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掌握基本消防技能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员工需要掌握基本的消防技能，如使用灭火器、报警、疏散等，以便在火灾等意外事故发生时能够迅速采取有效的应对措施。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熟悉企业应急预案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员工需要熟悉企业的应急预案，了解在紧急情况下如何迅速反应并与相关部门协调配合，确保事故得到及时有效的处理。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减少火灾事故发生概率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通过培训，提高员工对火灾等意外事故的防范意识和应对能力，从而降低火灾事故的发生概率。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培训内容与课程设置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深入了解火灾的产生原因、不同类别及其带来的严重后果。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火灾的成因、分类与危害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熟悉并掌握各类消防器材（如灭火器、消火栓等）的正确使用方法。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消防器材的种类与使用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学习日常工作和生活中如何有效预防火灾的发生。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火灾预防措施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消防安全基础知识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安全操作规范与注意事项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强调安全操作的重要性，学习并遵守相关安全操作规范。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化学物质性质与危险性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了解雄激素及同化激素生产过程中涉及的化学物质的性质、危险性及其可能引发的火灾风险。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生产工艺流程中的安全隐患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识别并分析生产工艺流程中可能存在的安全隐患及火灾风险点。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雄激素及同化激素项目相关风险点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初期火灾的扑救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学习在火灾初期如何迅速有效地进行扑救，防止火势蔓延。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伤员的急救与处理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了解基本的急救知识和技能，能够在紧急情况下对伤员进行初步处理。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火灾发生时的应急逃生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掌握火灾发生时的正确逃生路线、方法和技巧。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16924" b="16924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应急处理措施与方法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消防安全法律法规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学习并了解国家及地方关于消防安全的法律法规要求。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企业消防安全制度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熟悉企业内部的消防安全制度和管理规定。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安全生产标准化要求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了解安全生产标准化的基本概念、要求和实施方法，提升企业的安全管理水平。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法律法规与标准要求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培训方式与时间安排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线上学习平台搭建及资源准备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选择合适的在线学习平台，如慕课网、腾讯课堂等，确保平台稳定、功能齐全。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准备丰富的线上学习资源，包括视频教程、PPT讲解、案例分析等，内容涵盖雄激素及同化激素项目消防安全知识要点。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设定线上学习目标和任务，引导学员按计划完成学习任务，提高学习效果。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安排线下实践操作环节，如消防器材使用、应急演练等，确保学员掌握实际操作技能。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邀请专业消防人员或相关领域专家进行现场指导和讲解，提高学员的理论水平和实践能力。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鼓励学员互动交流，分享学习心得和经验，促进共同进步。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线下实践操作活动组织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制定详细的时间安排表，包括线上学习、线下实践、考核评估等环节的具体时间和地点。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根据学员的实际情况和学习进度，灵活调整时间安排，确保培训计划的顺利进行。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设定阶段性目标和里程碑事件，及时跟进学员的学习进度和成果，给予必要的反馈和指导。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时间安排与进度计划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https://d.book118.com/756225220153010050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2024-09-16T02:19:06.900</cp:lastPrinted>
  <dcterms:created xsi:type="dcterms:W3CDTF">2024-09-15T18:19:06Z</dcterms:created>
  <dcterms:modified xsi:type="dcterms:W3CDTF">2024-09-15T18:19:09Z</dcterms:modified>
</cp:coreProperties>
</file>