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7D407-AA48-4479-8914-7984C5849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6935E-7D16-4E41-8DA4-6918BDEA6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42610-D2FE-4C1C-B037-3C9E27EB1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86525-C591-4B05-8D47-19607E768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59535-C3B9-48F8-91FA-85C93638A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80C8C0-DE90-43CF-8A94-D0BC7684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6715C2-7431-4140-B55E-4A1463E76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870D3-D8D6-4080-BC49-A0F6BD09F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780A3-C097-4327-93FA-9A8510107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B9A8B-01DA-4971-857F-DCCC3F92A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B3EE6-3664-4735-A795-E5C75BA4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32053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小班教育教学方法及措施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小班教育的定义与特点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教学措施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小班教育的教学评估与反馈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小班教育的挑战与解决方案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小班教育的发展趋势与展望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小班教育的定义与特点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17" r="353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6" r="323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小班教育旨在提供更加个性化和关注学生需求的教学环境，以提高学生的学习效果和全面发展。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小班教育是一种以小规模班级为教学单位的教育模式，通常班级人数在20人以下。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小班教育注重学生的个性差异和需求，教师能够更好地了解每个学生的学习情况和特点，从而制定更加贴合学生需求的个性化教学计划。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小班教育通常采用更为灵活和创新的教学方法，能够提高学生的学习兴趣和积极性，从而提高教学质量。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小班教育模式下，学生与教师之间的互动机会更多，有利于培养学生的沟通能力和合作精神。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资源充足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相对于大班教育，小班教育的资源更为充足，能够提供更好的教学设施和学习环境。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通过师生互动、生生互动的方式，引导学生主动参与学习过程，促进知识内化。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教师通过提问、讨论、小组合作等方式，引导学生积极参与课堂活动，形成良好的互动氛围。同时，教师需要关注学生的反馈，及时调整教学策略，确保学生的学习效果。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030" r="310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通过创设真实或模拟的情境，帮助学生理解和应用知识，提高学习兴趣。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教师根据教学内容和学生的实际情况，创设与生活、工作相关的情境，让学生在情境中学习和体验知识。同时，教师需要引导学生观察、思考和表达，促进知识的迁移和应用。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情境式教学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通过引导学生进行探究活动，培养其发现问题、解决问题的能力。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教师根据学生的兴趣和实际情况，设计探究性问题或任务，引导学生通过观察、实验、调查等方式收集信息、分析数据并得出结论。同时，教师需要给予学生适当的指导和帮助，确保探究活动的有效性和安全性。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探究式教学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将游戏元素融入教学活动中，让学生在轻松愉快的氛围中学习知识。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教师根据学生的年龄和心理特点，设计有趣的游戏化教学活动，如闯关、竞赛等，让学生在游戏中学习和掌握知识。同时，教师需要控制游戏的时间和难度，确保游戏化教学的有效性和适度性。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教学措施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针对不同学生的特点，制定个性化的教学计划，满足学生的个性化需求。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关注学生的兴趣和特长，注重培养学生的自主学习和创新能力。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及时反馈学生的学习情况，帮助学生发现问题并制定改进措施。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https://d.book118.com/756232053045010103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2024-09-28T11:56:07.311</cp:lastPrinted>
  <dcterms:created xsi:type="dcterms:W3CDTF">2024-09-28T03:56:07Z</dcterms:created>
  <dcterms:modified xsi:type="dcterms:W3CDTF">2024-09-28T03:56:09Z</dcterms:modified>
</cp:coreProperties>
</file>