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51435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fill>
          <a:solidFill>
            <a:schemeClr val="accent2">
              <a:tint val="40000"/>
            </a:schemeClr>
          </a:solidFill>
        </a:fill>
      </a:tcStyle>
    </a:band1H>
    <a:band1V>
      <a:tcStyle>
        <a:fill>
          <a:solidFill>
            <a:schemeClr val="accent2">
              <a:tint val="4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fill>
          <a:solidFill>
            <a:schemeClr val="accent2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7A8007-5084-48F5-A51F-5EF90EA8CCEE}" type="datetimeFigureOut">
              <a:rPr lang="zh-CN" altLang="en-US" smtClean="0"/>
              <a:t>2023/12/11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B74BD-509B-4AE4-98A9-8EA600F9635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623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7795A699-AB68-4A20-99FB-6F69DC266D45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6776097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1.png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3.png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5FA6ED6-C8D8-4F25-B841-1FE00BAA8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04B9DB9-303B-4DBC-B688-6C69568E6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FA51FD6-351B-43D8-A5B7-7CA66832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F401D7E-A96B-46E2-BD62-DB526C216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71E2EAE1-4711-474D-BFE7-69B0EAAD3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D911763A-D74B-4069-8B82-62A78A8FD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B067FD17-9F5A-452E-9DA0-0EADF99E8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CB88FEC-F915-4433-A968-167CBE147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3AF540A-35EE-40AD-851A-E9EF9456F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FA03043-68F7-44A1-8EB8-03D232EFC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C0494BA-70BE-487E-8E1C-8E384AC81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85800" y="1597820"/>
            <a:ext cx="7772400" cy="110251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7200">
                <a:solidFill>
                  <a:srgbClr val="595959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3200">
                <a:solidFill>
                  <a:srgbClr val="595959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2023/12/11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2023/12/11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68144" y="2836058"/>
            <a:ext cx="3097842" cy="2075929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ags" Target="../tags/tag89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6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5"/>
          </p:custDataLst>
        </p:nvPr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6">
              <a:lumMod val="50000"/>
            </a:schemeClr>
          </a:solidFill>
          <a:latin typeface="黑体" panose="02010609060101010101" pitchFamily="49" charset="-122"/>
          <a:ea typeface="黑体" panose="02010609060101010101" pitchFamily="49" charset="-122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accent6">
              <a:lumMod val="50000"/>
            </a:schemeClr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hyperlink" Target="https://www.bilibili.com/video/BV19D4y1R7QZ?share_source=copy_web" TargetMode="Externa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4.xml" /><Relationship Id="rId4" Type="http://schemas.openxmlformats.org/officeDocument/2006/relationships/image" Target="../media/image4.jpeg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image" Target="../media/image5.jpeg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4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hyperlink" Target="https://d.book118.com/75623212411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137660" y="771525"/>
            <a:ext cx="4696460" cy="665480"/>
          </a:xfrm>
        </p:spPr>
        <p:txBody>
          <a:bodyPr>
            <a:normAutofit/>
          </a:bodyPr>
          <a:lstStyle/>
          <a:p>
            <a:r>
              <a:rPr lang="zh-CN" altLang="en-US" sz="3555" b="1"/>
              <a:t>倾听内心的呼唤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4289425" y="1851660"/>
            <a:ext cx="5171440" cy="1314450"/>
          </a:xfrm>
        </p:spPr>
        <p:txBody>
          <a:bodyPr>
            <a:normAutofit/>
          </a:bodyPr>
          <a:lstStyle/>
          <a:p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歌德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迷娘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（之一）</a:t>
            </a:r>
            <a:endParaRPr lang="en-US" altLang="zh-CN" sz="2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普希金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致大海</a:t>
            </a: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》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整合阅读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026" name="Picture 2" descr="C:\Users\Administrator\Desktop\(14).jpg(14)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 bwMode="auto">
          <a:xfrm>
            <a:off x="239" y="2858"/>
            <a:ext cx="9143524" cy="5142548"/>
          </a:xfrm>
          <a:prstGeom prst="rect">
            <a:avLst/>
          </a:prstGeom>
          <a:noFill/>
        </p:spPr>
      </p:pic>
      <p:sp>
        <p:nvSpPr>
          <p:cNvPr id="21" name="矩形 259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76930" y="3448390"/>
            <a:ext cx="5616624" cy="553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1pPr>
            <a:lvl2pPr marL="742950" indent="-2857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2pPr>
            <a:lvl3pPr marL="1143000" indent="-22860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3pPr>
            <a:lvl4pPr marL="1600200" indent="-22860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4pPr>
            <a:lvl5pPr marL="2057400" indent="-22860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5pPr>
            <a:lvl6pPr marL="25146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6pPr>
            <a:lvl7pPr marL="29718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7pPr>
            <a:lvl8pPr marL="3429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8pPr>
            <a:lvl9pPr marL="3886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9pPr>
          </a:lstStyle>
          <a:p>
            <a:pPr algn="ctr">
              <a:buNone/>
            </a:pPr>
            <a:r>
              <a:rPr lang="zh-CN" sz="3600" b="1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歌</a:t>
            </a:r>
            <a:r>
              <a:rPr lang="en-US" altLang="zh-CN" sz="3600" b="1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 </a:t>
            </a:r>
            <a:r>
              <a:rPr lang="zh-CN" sz="3600" b="1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德</a:t>
            </a:r>
          </a:p>
        </p:txBody>
      </p:sp>
      <p:sp>
        <p:nvSpPr>
          <p:cNvPr id="22" name="矩形 259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721644" y="1343025"/>
            <a:ext cx="2726531" cy="1846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1pPr>
            <a:lvl2pPr marL="742950" indent="-2857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2pPr>
            <a:lvl3pPr marL="1143000" indent="-22860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3pPr>
            <a:lvl4pPr marL="1600200" indent="-22860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4pPr>
            <a:lvl5pPr marL="2057400" indent="-22860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5pPr>
            <a:lvl6pPr marL="25146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6pPr>
            <a:lvl7pPr marL="29718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7pPr>
            <a:lvl8pPr marL="3429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8pPr>
            <a:lvl9pPr marL="3886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/>
              </a:defRPr>
            </a:lvl9pPr>
          </a:lstStyle>
          <a:p>
            <a:pPr algn="ctr">
              <a:buNone/>
            </a:pPr>
            <a:r>
              <a:rPr lang="zh-CN" altLang="en-US" sz="6000" b="1">
                <a:solidFill>
                  <a:srgbClr val="DBBC8E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迷</a:t>
            </a:r>
            <a:r>
              <a:rPr lang="en-US" altLang="zh-CN" sz="6000" b="1">
                <a:solidFill>
                  <a:srgbClr val="DBBC8E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  </a:t>
            </a:r>
            <a:r>
              <a:rPr lang="zh-CN" altLang="en-US" sz="6000" b="1">
                <a:solidFill>
                  <a:srgbClr val="DBBC8E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娘（之一）</a:t>
            </a:r>
          </a:p>
        </p:txBody>
      </p:sp>
      <p:pic>
        <p:nvPicPr>
          <p:cNvPr id="101" name="图片 100">
            <a:hlinkClick r:id="rId10" action="ppaction://hlinkfile"/>
          </p:cNvPr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183029" y="746760"/>
            <a:ext cx="2736056" cy="3642836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1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26" presetClass="emph" presetSubtype="0" dur="5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mph" presetSubtype="0" dur="5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1" grpId="1"/>
      <p:bldP spid="22" grpId="0"/>
      <p:bldP spid="2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07315" y="51435"/>
            <a:ext cx="2497455" cy="66611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735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走近作者</a:t>
            </a: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9705" y="771525"/>
            <a:ext cx="8587105" cy="41503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defTabSz="412750" fontAlgn="auto">
              <a:lnSpc>
                <a:spcPct val="110000"/>
              </a:lnSpc>
              <a:buSzPct val="50000"/>
              <a:defRPr>
                <a:solidFill>
                  <a:srgbClr val="FFFFFF"/>
                </a:solidFill>
              </a:defRPr>
            </a:pPr>
            <a:r>
              <a:rPr lang="en-US" sz="2400">
                <a:solidFill>
                  <a:srgbClr val="F9FBFA"/>
                </a:solidFill>
                <a:sym typeface="+mn-ea"/>
              </a:rPr>
              <a:t>                 </a:t>
            </a:r>
            <a:r>
              <a:rPr lang="en-US" sz="2400">
                <a:solidFill>
                  <a:srgbClr val="F9FBFA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</a:t>
            </a:r>
            <a:r>
              <a:rPr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歌德（</a:t>
            </a:r>
            <a:r>
              <a:rPr sz="24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1749</a:t>
            </a:r>
            <a:r>
              <a:rPr lang="en-US" altLang="zh-CN" sz="24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—</a:t>
            </a:r>
            <a:r>
              <a:rPr sz="24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1832</a:t>
            </a:r>
            <a:r>
              <a:rPr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），</a:t>
            </a:r>
            <a:r>
              <a:rPr sz="2400" b="1" err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德国诗人、剧作家、思想家</a:t>
            </a:r>
            <a:r>
              <a:rPr lang="zh-CN" sz="2400" b="1" err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</a:t>
            </a:r>
            <a:r>
              <a:rPr lang="zh-CN" altLang="en-US" sz="24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出生于一个优渥的家庭，父亲曾是个博士，后来为求体面，又买得了一个皇家顾问的头衔。外祖父是法兰克福市长，母亲性格温存，又爱好文学。歌德本人先后在莱比锡大学和斯特拉斯堡大学学习法律，曾做过短时期的律师，后来专注于文学创作。</a:t>
            </a:r>
            <a:r>
              <a:rPr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恩格斯评价</a:t>
            </a:r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歌德</a:t>
            </a:r>
            <a:r>
              <a:rPr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为“</a:t>
            </a:r>
            <a:r>
              <a:rPr sz="2400" b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最伟大的德国人</a:t>
            </a:r>
            <a:r>
              <a:rPr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”，</a:t>
            </a:r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歌德</a:t>
            </a:r>
            <a:r>
              <a:rPr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不仅是德国文学最杰出的代表，也是世界文学史上最具影响力的杰出作家之一</a:t>
            </a:r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</a:t>
            </a:r>
            <a:r>
              <a:rPr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在诗歌、戏剧、小说等领域都有较高的成就</a:t>
            </a:r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r>
              <a:rPr sz="24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主要作品有中篇小说《少年维特之烦恼》、未完成的诗剧《普罗米修斯》和诗剧《浮士德》</a:t>
            </a:r>
            <a:r>
              <a:rPr lang="zh-CN" sz="24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2195830" y="0"/>
            <a:ext cx="3824605" cy="658495"/>
          </a:xfrm>
        </p:spPr>
        <p:txBody>
          <a:bodyPr/>
          <a:lstStyle/>
          <a:p>
            <a:r>
              <a:rPr lang="zh-CN" altLang="en-US" b="1">
                <a:solidFill>
                  <a:schemeClr val="bg1"/>
                </a:solidFill>
              </a:rPr>
              <a:t>歌德与</a:t>
            </a:r>
            <a:r>
              <a:rPr lang="en-US" altLang="zh-CN" b="1">
                <a:solidFill>
                  <a:schemeClr val="bg1"/>
                </a:solidFill>
              </a:rPr>
              <a:t>《</a:t>
            </a:r>
            <a:r>
              <a:rPr lang="zh-CN" altLang="en-US" b="1">
                <a:solidFill>
                  <a:schemeClr val="bg1"/>
                </a:solidFill>
              </a:rPr>
              <a:t>迷娘</a:t>
            </a:r>
            <a:r>
              <a:rPr lang="en-US" altLang="zh-CN" b="1">
                <a:solidFill>
                  <a:schemeClr val="bg1"/>
                </a:solidFill>
              </a:rPr>
              <a:t>》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395446" y="843280"/>
            <a:ext cx="8422481" cy="3161824"/>
          </a:xfrm>
        </p:spPr>
        <p:txBody>
          <a:bodyPr>
            <a:noAutofit/>
          </a:bodyPr>
          <a:lstStyle/>
          <a:p>
            <a:pPr>
              <a:lnSpc>
                <a:spcPct val="130000"/>
              </a:lnSpc>
            </a:pPr>
            <a:r>
              <a:rPr lang="en-US" altLang="zh-CN" sz="2000" b="1"/>
              <a:t>《</a:t>
            </a:r>
            <a:r>
              <a:rPr lang="zh-CN" altLang="en-US" sz="2000" b="1"/>
              <a:t>迷娘</a:t>
            </a:r>
            <a:r>
              <a:rPr lang="en-US" altLang="zh-CN" sz="2000" b="1"/>
              <a:t>》</a:t>
            </a:r>
            <a:r>
              <a:rPr lang="zh-CN" altLang="en-US" sz="2000" b="1"/>
              <a:t>创作于</a:t>
            </a:r>
            <a:r>
              <a:rPr lang="en-US" altLang="zh-CN" sz="2000" b="1"/>
              <a:t>1783</a:t>
            </a:r>
            <a:r>
              <a:rPr lang="zh-CN" altLang="en-US" sz="2000" b="1"/>
              <a:t>年之前，后收入歌德的长篇小说</a:t>
            </a:r>
            <a:r>
              <a:rPr lang="en-US" altLang="zh-CN" sz="2000" b="1"/>
              <a:t>《</a:t>
            </a:r>
            <a:r>
              <a:rPr lang="zh-CN" altLang="en-US" sz="2000" b="1"/>
              <a:t>威廉</a:t>
            </a:r>
            <a:r>
              <a:rPr lang="en-US" altLang="zh-CN" sz="2000" b="1"/>
              <a:t>·</a:t>
            </a:r>
            <a:r>
              <a:rPr lang="zh-CN" altLang="en-US" sz="2000" b="1"/>
              <a:t>迈斯特的学习时代</a:t>
            </a:r>
            <a:r>
              <a:rPr lang="en-US" altLang="zh-CN" sz="2000" b="1"/>
              <a:t>》</a:t>
            </a:r>
            <a:r>
              <a:rPr lang="zh-CN" altLang="en-US" sz="2000" b="1"/>
              <a:t>中，作为</a:t>
            </a:r>
            <a:r>
              <a:rPr lang="zh-CN" altLang="en-US" sz="2000" b="1">
                <a:solidFill>
                  <a:srgbClr val="FF0000"/>
                </a:solidFill>
              </a:rPr>
              <a:t>小说人物迷娘的唱词。</a:t>
            </a:r>
            <a:r>
              <a:rPr lang="zh-CN" altLang="en-US" sz="2000" b="1"/>
              <a:t>迷娘是马戏团里一个走钢丝的演员，后来被主人公威廉</a:t>
            </a:r>
            <a:r>
              <a:rPr lang="en-US" altLang="zh-CN" sz="2000" b="1"/>
              <a:t>·</a:t>
            </a:r>
            <a:r>
              <a:rPr lang="zh-CN" altLang="en-US" sz="2000" b="1"/>
              <a:t>迈斯特赎买，收留在身边，是小说中最动人的人物。她是一位性格内向、身体瘦弱的少女，却有着谜一样的性格魅力。她出生于意大利，是一个贵族的私生女，很小的时候就被人诱拐到德国，过着饥寒交迫、颠沛流离的生活。她的父亲后来流落街头，以弹琴卖艺为生，后来也被威廉</a:t>
            </a:r>
            <a:r>
              <a:rPr lang="en-US" altLang="zh-CN" sz="2000" b="1"/>
              <a:t>·</a:t>
            </a:r>
            <a:r>
              <a:rPr lang="zh-CN" altLang="en-US" sz="2000" b="1"/>
              <a:t>迈斯特收留。迷娘自从遇到迈斯特，便过上了最美好最幸福的日子，并且强烈地爱上了迈斯特。可是由于疾病，她不久就去世了。《迷娘》就是在这样的背景下诞生的一首委婉优美的诗歌。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171" name="Rectangle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1186180" y="673100"/>
            <a:ext cx="4644390" cy="4343400"/>
          </a:xfrm>
        </p:spPr>
        <p:txBody>
          <a:bodyPr vert="horz" wrap="square" lIns="68580" tIns="34290" rIns="68580" bIns="34290" anchor="t" anchorCtr="0"/>
          <a:lstStyle/>
          <a:p>
            <a:pPr eaLnBrk="1" hangingPunct="1">
              <a:lnSpc>
                <a:spcPct val="100000"/>
              </a:lnSpc>
              <a:buNone/>
            </a:pPr>
            <a:r>
              <a:rPr lang="zh-CN" altLang="en-US" sz="1800" b="1"/>
              <a:t>   </a:t>
            </a:r>
            <a: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你知道吗，那柠檬花开的地方， </a:t>
            </a:r>
            <a:b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茂密的绿叶中，橙子金黄， </a:t>
            </a:r>
            <a:b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蓝天上送来宜人的和风， </a:t>
            </a:r>
            <a:b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桃金娘静立，月桂梢头高昂， </a:t>
            </a:r>
            <a:b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你可知道那地方？ </a:t>
            </a:r>
            <a:b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1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前往，前往， </a:t>
            </a:r>
            <a:br>
              <a:rPr lang="zh-CN" altLang="en-US" sz="1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1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我愿跟随你，爱人啊，随你前往！</a:t>
            </a:r>
            <a:br>
              <a:rPr lang="zh-CN" altLang="en-US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br>
              <a:rPr lang="zh-CN" altLang="en-US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你可知道那所房子，圆柱成行， </a:t>
            </a:r>
            <a:b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厅堂辉煌，居室宽敞明亮， </a:t>
            </a:r>
            <a:b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大理石立像凝望着我： </a:t>
            </a:r>
            <a:b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人们把你怎么了，可怜的姑娘？ </a:t>
            </a:r>
            <a:b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你可知道那所房子？ </a:t>
            </a:r>
            <a:br>
              <a:rPr lang="zh-CN" altLang="en-US" sz="1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1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前往，前往，</a:t>
            </a:r>
            <a:br>
              <a:rPr lang="zh-CN" altLang="en-US" sz="1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1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我愿跟随你，恩人啊，随你前往！</a:t>
            </a:r>
            <a:r>
              <a:rPr lang="zh-CN" altLang="en-US" sz="1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br>
              <a:rPr lang="zh-CN" altLang="en-US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br>
              <a:rPr lang="zh-CN" altLang="en-US" sz="1800" b="1"/>
            </a:br>
            <a:br>
              <a:rPr lang="zh-CN" altLang="en-US" sz="1800" b="1"/>
            </a:br>
            <a:endParaRPr lang="zh-CN" altLang="en-US" sz="1800" b="1"/>
          </a:p>
        </p:txBody>
      </p:sp>
      <p:sp>
        <p:nvSpPr>
          <p:cNvPr id="7174" name="AutoShape 6"/>
          <p:cNvSpPr/>
          <p:nvPr>
            <p:custDataLst>
              <p:tags r:id="rId4"/>
            </p:custDataLst>
          </p:nvPr>
        </p:nvSpPr>
        <p:spPr>
          <a:xfrm>
            <a:off x="7297562" y="1078594"/>
            <a:ext cx="48923" cy="1411152"/>
          </a:xfrm>
          <a:prstGeom prst="rightBrace">
            <a:avLst>
              <a:gd name="adj1" fmla="val 240372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>
              <a:latin typeface="Arial" pitchFamily="34" charset="0"/>
            </a:endParaRPr>
          </a:p>
        </p:txBody>
      </p:sp>
      <p:sp>
        <p:nvSpPr>
          <p:cNvPr id="7175" name="AutoShape 7"/>
          <p:cNvSpPr/>
          <p:nvPr>
            <p:custDataLst>
              <p:tags r:id="rId5"/>
            </p:custDataLst>
          </p:nvPr>
        </p:nvSpPr>
        <p:spPr>
          <a:xfrm>
            <a:off x="5985922" y="617632"/>
            <a:ext cx="106688" cy="1233290"/>
          </a:xfrm>
          <a:prstGeom prst="rightBracket">
            <a:avLst>
              <a:gd name="adj" fmla="val 57291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>
              <a:latin typeface="Arial" pitchFamily="34" charset="0"/>
            </a:endParaRPr>
          </a:p>
        </p:txBody>
      </p:sp>
      <p:sp>
        <p:nvSpPr>
          <p:cNvPr id="7177" name="AutoShape 9"/>
          <p:cNvSpPr/>
          <p:nvPr>
            <p:custDataLst>
              <p:tags r:id="rId6"/>
            </p:custDataLst>
          </p:nvPr>
        </p:nvSpPr>
        <p:spPr>
          <a:xfrm>
            <a:off x="5916851" y="2130471"/>
            <a:ext cx="147856" cy="394644"/>
          </a:xfrm>
          <a:prstGeom prst="rightBracket">
            <a:avLst>
              <a:gd name="adj" fmla="val 22242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>
              <a:latin typeface="Arial" pitchFamily="34" charset="0"/>
            </a:endParaRPr>
          </a:p>
        </p:txBody>
      </p:sp>
      <p:sp>
        <p:nvSpPr>
          <p:cNvPr id="7179" name="AutoShape 11"/>
          <p:cNvSpPr/>
          <p:nvPr>
            <p:custDataLst>
              <p:tags r:id="rId7"/>
            </p:custDataLst>
          </p:nvPr>
        </p:nvSpPr>
        <p:spPr>
          <a:xfrm>
            <a:off x="7442736" y="3511762"/>
            <a:ext cx="48924" cy="1411152"/>
          </a:xfrm>
          <a:prstGeom prst="rightBrace">
            <a:avLst>
              <a:gd name="adj1" fmla="val 240368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>
              <a:latin typeface="Arial" pitchFamily="34" charset="0"/>
            </a:endParaRPr>
          </a:p>
        </p:txBody>
      </p:sp>
      <p:sp>
        <p:nvSpPr>
          <p:cNvPr id="7180" name="AutoShape 12"/>
          <p:cNvSpPr/>
          <p:nvPr>
            <p:custDataLst>
              <p:tags r:id="rId8"/>
            </p:custDataLst>
          </p:nvPr>
        </p:nvSpPr>
        <p:spPr>
          <a:xfrm>
            <a:off x="5982443" y="3065078"/>
            <a:ext cx="102629" cy="1277937"/>
          </a:xfrm>
          <a:prstGeom prst="rightBracket">
            <a:avLst>
              <a:gd name="adj" fmla="val 57291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>
              <a:latin typeface="Arial" pitchFamily="34" charset="0"/>
            </a:endParaRPr>
          </a:p>
        </p:txBody>
      </p:sp>
      <p:sp>
        <p:nvSpPr>
          <p:cNvPr id="7182" name="AutoShape 14"/>
          <p:cNvSpPr/>
          <p:nvPr>
            <p:custDataLst>
              <p:tags r:id="rId9"/>
            </p:custDataLst>
          </p:nvPr>
        </p:nvSpPr>
        <p:spPr>
          <a:xfrm>
            <a:off x="5982443" y="4563349"/>
            <a:ext cx="113066" cy="455743"/>
          </a:xfrm>
          <a:prstGeom prst="rightBracket">
            <a:avLst>
              <a:gd name="adj" fmla="val 22242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>
              <a:latin typeface="Arial" pitchFamily="34" charset="0"/>
            </a:endParaRPr>
          </a:p>
        </p:txBody>
      </p:sp>
      <p:grpSp>
        <p:nvGrpSpPr>
          <p:cNvPr id="2" name="组合 1"/>
          <p:cNvGrpSpPr/>
          <p:nvPr>
            <p:custDataLst>
              <p:tags r:id="rId10"/>
            </p:custDataLst>
          </p:nvPr>
        </p:nvGrpSpPr>
        <p:grpSpPr>
          <a:xfrm>
            <a:off x="6395139" y="830428"/>
            <a:ext cx="797982" cy="4229252"/>
            <a:chOff x="9884" y="-188"/>
            <a:chExt cx="1431" cy="7702"/>
          </a:xfrm>
        </p:grpSpPr>
        <p:sp>
          <p:nvSpPr>
            <p:cNvPr id="7176" name="Text Box 8">
              <a:hlinkClick/>
            </p:cNvPr>
            <p:cNvSpPr txBox="1"/>
            <p:nvPr>
              <p:custDataLst>
                <p:tags r:id="rId11"/>
              </p:custDataLst>
            </p:nvPr>
          </p:nvSpPr>
          <p:spPr>
            <a:xfrm>
              <a:off x="10032" y="-188"/>
              <a:ext cx="879" cy="1637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正  歌</a:t>
              </a:r>
            </a:p>
          </p:txBody>
        </p:sp>
        <p:sp>
          <p:nvSpPr>
            <p:cNvPr id="7178" name="Text Box 10">
              <a:hlinkClick/>
            </p:cNvPr>
            <p:cNvSpPr txBox="1"/>
            <p:nvPr>
              <p:custDataLst>
                <p:tags r:id="rId12"/>
              </p:custDataLst>
            </p:nvPr>
          </p:nvSpPr>
          <p:spPr>
            <a:xfrm>
              <a:off x="10096" y="1924"/>
              <a:ext cx="879" cy="1243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latin typeface="微软雅黑" panose="020b0503020204020204" charset="-122"/>
                  <a:ea typeface="微软雅黑" panose="020b0503020204020204" charset="-122"/>
                </a:rPr>
                <a:t>副歌</a:t>
              </a:r>
            </a:p>
          </p:txBody>
        </p:sp>
        <p:sp>
          <p:nvSpPr>
            <p:cNvPr id="7181" name="Text Box 13">
              <a:hlinkClick/>
            </p:cNvPr>
            <p:cNvSpPr txBox="1"/>
            <p:nvPr>
              <p:custDataLst>
                <p:tags r:id="rId13"/>
              </p:custDataLst>
            </p:nvPr>
          </p:nvSpPr>
          <p:spPr>
            <a:xfrm>
              <a:off x="10110" y="4390"/>
              <a:ext cx="879" cy="144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正  歌</a:t>
              </a:r>
            </a:p>
          </p:txBody>
        </p:sp>
        <p:sp>
          <p:nvSpPr>
            <p:cNvPr id="7183" name="Text Box 15"/>
            <p:cNvSpPr txBox="1"/>
            <p:nvPr>
              <p:custDataLst>
                <p:tags r:id="rId14"/>
              </p:custDataLst>
            </p:nvPr>
          </p:nvSpPr>
          <p:spPr>
            <a:xfrm>
              <a:off x="9884" y="6475"/>
              <a:ext cx="1431" cy="1039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latin typeface="微软雅黑" panose="020b0503020204020204" charset="-122"/>
                  <a:ea typeface="微软雅黑" panose="020b0503020204020204" charset="-122"/>
                </a:rPr>
                <a:t>副歌</a:t>
              </a:r>
            </a:p>
          </p:txBody>
        </p:sp>
      </p:grpSp>
      <p:sp>
        <p:nvSpPr>
          <p:cNvPr id="7189" name="Text Box 21">
            <a:hlinkClick/>
          </p:cNvPr>
          <p:cNvSpPr txBox="1"/>
          <p:nvPr>
            <p:custDataLst>
              <p:tags r:id="rId15"/>
            </p:custDataLst>
          </p:nvPr>
        </p:nvSpPr>
        <p:spPr>
          <a:xfrm>
            <a:off x="7544206" y="1341328"/>
            <a:ext cx="394644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第一节</a:t>
            </a:r>
          </a:p>
        </p:txBody>
      </p:sp>
      <p:sp>
        <p:nvSpPr>
          <p:cNvPr id="7190" name="Text Box 22">
            <a:hlinkClick/>
          </p:cNvPr>
          <p:cNvSpPr txBox="1"/>
          <p:nvPr>
            <p:custDataLst>
              <p:tags r:id="rId16"/>
            </p:custDataLst>
          </p:nvPr>
        </p:nvSpPr>
        <p:spPr>
          <a:xfrm>
            <a:off x="7599507" y="3708540"/>
            <a:ext cx="296798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第二节</a:t>
            </a:r>
          </a:p>
        </p:txBody>
      </p:sp>
      <p:sp>
        <p:nvSpPr>
          <p:cNvPr id="3" name="文本框 2"/>
          <p:cNvSpPr txBox="1"/>
          <p:nvPr>
            <p:custDataLst>
              <p:tags r:id="rId17"/>
            </p:custDataLst>
          </p:nvPr>
        </p:nvSpPr>
        <p:spPr>
          <a:xfrm>
            <a:off x="406400" y="1347470"/>
            <a:ext cx="736600" cy="25946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微软雅黑" panose="020b0503020204020204" charset="-122"/>
                <a:ea typeface="微软雅黑" panose="020b0503020204020204" charset="-122"/>
              </a:rPr>
              <a:t>诗歌结构</a:t>
            </a:r>
          </a:p>
        </p:txBody>
      </p:sp>
      <p:sp>
        <p:nvSpPr>
          <p:cNvPr id="4" name="标题 1"/>
          <p:cNvSpPr>
            <a:spLocks noGrp="1"/>
          </p:cNvSpPr>
          <p:nvPr>
            <p:custDataLst>
              <p:tags r:id="rId18"/>
            </p:custDataLst>
          </p:nvPr>
        </p:nvSpPr>
        <p:spPr>
          <a:xfrm>
            <a:off x="611799" y="51574"/>
            <a:ext cx="7202456" cy="786926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6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</a:rPr>
              <a:t>初读知事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171" name="Rectangle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1668780" y="0"/>
            <a:ext cx="4900930" cy="5143500"/>
          </a:xfrm>
        </p:spPr>
        <p:txBody>
          <a:bodyPr vert="horz" wrap="square" lIns="68580" tIns="34290" rIns="68580" bIns="34290" anchor="t" anchorCtr="0"/>
          <a:lstStyle/>
          <a:p>
            <a:pPr eaLnBrk="1" hangingPunct="1">
              <a:lnSpc>
                <a:spcPct val="130000"/>
              </a:lnSpc>
              <a:buNone/>
            </a:pPr>
            <a:r>
              <a:rPr lang="zh-CN" altLang="en-US" sz="1800" b="1"/>
              <a:t>  </a:t>
            </a:r>
            <a:br>
              <a:rPr lang="zh-CN" altLang="en-US" sz="1800" b="1"/>
            </a:br>
            <a:br>
              <a:rPr lang="zh-CN" altLang="en-US" sz="1800" b="1"/>
            </a:br>
            <a:r>
              <a:rPr lang="zh-CN" altLang="en-US" sz="24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你知道吗？那云径和山岗？ </a:t>
            </a:r>
            <a:br>
              <a:rPr lang="zh-CN" altLang="en-US" sz="24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24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驴儿在雾中觅路前行， </a:t>
            </a:r>
            <a:br>
              <a:rPr lang="zh-CN" altLang="en-US" sz="24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24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岩洞里有古老龙种的行藏， </a:t>
            </a:r>
            <a:br>
              <a:rPr lang="zh-CN" altLang="en-US" sz="24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24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危崖欲坠，瀑布奔忙， </a:t>
            </a:r>
            <a:br>
              <a:rPr lang="zh-CN" altLang="en-US" sz="24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24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你可知道那座山岗？ </a:t>
            </a:r>
            <a:br>
              <a:rPr lang="zh-CN" altLang="en-US" sz="24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前往，前往，</a:t>
            </a:r>
            <a:b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我愿跟随你，父亲啊，随你前往！ </a:t>
            </a:r>
            <a:b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br>
              <a:rPr lang="zh-CN" altLang="en-US" sz="1800" b="1"/>
            </a:br>
            <a:endParaRPr lang="zh-CN" altLang="en-US" sz="1800" b="1"/>
          </a:p>
        </p:txBody>
      </p:sp>
      <p:sp>
        <p:nvSpPr>
          <p:cNvPr id="7172" name="Text Box 4"/>
          <p:cNvSpPr txBox="1"/>
          <p:nvPr>
            <p:custDataLst>
              <p:tags r:id="rId4"/>
            </p:custDataLst>
          </p:nvPr>
        </p:nvSpPr>
        <p:spPr>
          <a:xfrm>
            <a:off x="539750" y="1059815"/>
            <a:ext cx="736600" cy="2087245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</a:rPr>
              <a:t>诗歌结构</a:t>
            </a:r>
          </a:p>
        </p:txBody>
      </p:sp>
      <p:sp>
        <p:nvSpPr>
          <p:cNvPr id="7174" name="AutoShape 6"/>
          <p:cNvSpPr/>
          <p:nvPr>
            <p:custDataLst>
              <p:tags r:id="rId5"/>
            </p:custDataLst>
          </p:nvPr>
        </p:nvSpPr>
        <p:spPr>
          <a:xfrm>
            <a:off x="7668340" y="1889760"/>
            <a:ext cx="53578" cy="1545431"/>
          </a:xfrm>
          <a:prstGeom prst="rightBrace">
            <a:avLst>
              <a:gd name="adj1" fmla="val 240372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>
              <a:latin typeface="Arial" pitchFamily="34" charset="0"/>
            </a:endParaRPr>
          </a:p>
        </p:txBody>
      </p:sp>
      <p:sp>
        <p:nvSpPr>
          <p:cNvPr id="7175" name="AutoShape 7"/>
          <p:cNvSpPr/>
          <p:nvPr>
            <p:custDataLst>
              <p:tags r:id="rId6"/>
            </p:custDataLst>
          </p:nvPr>
        </p:nvSpPr>
        <p:spPr>
          <a:xfrm>
            <a:off x="6674485" y="942975"/>
            <a:ext cx="76200" cy="2095500"/>
          </a:xfrm>
          <a:prstGeom prst="rightBracket">
            <a:avLst>
              <a:gd name="adj" fmla="val 57291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>
              <a:latin typeface="Arial" pitchFamily="34" charset="0"/>
            </a:endParaRPr>
          </a:p>
        </p:txBody>
      </p:sp>
      <p:sp>
        <p:nvSpPr>
          <p:cNvPr id="7177" name="AutoShape 9"/>
          <p:cNvSpPr/>
          <p:nvPr>
            <p:custDataLst>
              <p:tags r:id="rId7"/>
            </p:custDataLst>
          </p:nvPr>
        </p:nvSpPr>
        <p:spPr>
          <a:xfrm>
            <a:off x="6660515" y="3435350"/>
            <a:ext cx="175895" cy="556895"/>
          </a:xfrm>
          <a:prstGeom prst="rightBracket">
            <a:avLst>
              <a:gd name="adj" fmla="val 22242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>
              <a:latin typeface="Arial" pitchFamily="34" charset="0"/>
            </a:endParaRPr>
          </a:p>
        </p:txBody>
      </p:sp>
      <p:grpSp>
        <p:nvGrpSpPr>
          <p:cNvPr id="2" name="组合 1"/>
          <p:cNvGrpSpPr/>
          <p:nvPr>
            <p:custDataLst>
              <p:tags r:id="rId8"/>
            </p:custDataLst>
          </p:nvPr>
        </p:nvGrpSpPr>
        <p:grpSpPr>
          <a:xfrm>
            <a:off x="6997065" y="1347470"/>
            <a:ext cx="585470" cy="2805430"/>
            <a:chOff x="9309" y="-372"/>
            <a:chExt cx="922" cy="4418"/>
          </a:xfrm>
        </p:grpSpPr>
        <p:sp>
          <p:nvSpPr>
            <p:cNvPr id="7176" name="Text Box 8">
              <a:hlinkClick/>
            </p:cNvPr>
            <p:cNvSpPr txBox="1"/>
            <p:nvPr>
              <p:custDataLst>
                <p:tags r:id="rId9"/>
              </p:custDataLst>
            </p:nvPr>
          </p:nvSpPr>
          <p:spPr>
            <a:xfrm>
              <a:off x="9309" y="-372"/>
              <a:ext cx="772" cy="1747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正  歌</a:t>
              </a:r>
            </a:p>
          </p:txBody>
        </p:sp>
        <p:sp>
          <p:nvSpPr>
            <p:cNvPr id="7178" name="Text Box 10">
              <a:hlinkClick/>
            </p:cNvPr>
            <p:cNvSpPr txBox="1"/>
            <p:nvPr>
              <p:custDataLst>
                <p:tags r:id="rId10"/>
              </p:custDataLst>
            </p:nvPr>
          </p:nvSpPr>
          <p:spPr>
            <a:xfrm>
              <a:off x="9459" y="2803"/>
              <a:ext cx="772" cy="1243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 b="1">
                  <a:latin typeface="微软雅黑" panose="020b0503020204020204" charset="-122"/>
                  <a:ea typeface="微软雅黑" panose="020b0503020204020204" charset="-122"/>
                </a:rPr>
                <a:t>副歌</a:t>
              </a:r>
            </a:p>
          </p:txBody>
        </p:sp>
      </p:grpSp>
      <p:sp>
        <p:nvSpPr>
          <p:cNvPr id="7189" name="Text Box 21">
            <a:hlinkClick/>
          </p:cNvPr>
          <p:cNvSpPr txBox="1"/>
          <p:nvPr>
            <p:custDataLst>
              <p:tags r:id="rId11"/>
            </p:custDataLst>
          </p:nvPr>
        </p:nvSpPr>
        <p:spPr>
          <a:xfrm>
            <a:off x="8316278" y="1995885"/>
            <a:ext cx="432197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第三节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900089" y="139"/>
            <a:ext cx="7202456" cy="786926"/>
          </a:xfrm>
        </p:spPr>
        <p:txBody>
          <a:bodyPr/>
          <a:lstStyle/>
          <a:p>
            <a:r>
              <a:rPr lang="zh-CN" altLang="en-US" b="1">
                <a:solidFill>
                  <a:schemeClr val="bg1"/>
                </a:solidFill>
              </a:rPr>
              <a:t>再读悟情</a:t>
            </a:r>
          </a:p>
        </p:txBody>
      </p:sp>
      <p:sp>
        <p:nvSpPr>
          <p:cNvPr id="4" name="内容占位符 2"/>
          <p:cNvSpPr txBox="1"/>
          <p:nvPr>
            <p:custDataLst>
              <p:tags r:id="rId4"/>
            </p:custDataLst>
          </p:nvPr>
        </p:nvSpPr>
        <p:spPr>
          <a:xfrm>
            <a:off x="753428" y="1103948"/>
            <a:ext cx="7637145" cy="339471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342900" indent="-3429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812800" algn="just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sz="2400" ker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德国诗人海涅：</a:t>
            </a:r>
            <a:r>
              <a:rPr sz="2400" ker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“你可知道吗？有支歌写出了整个意大利。”</a:t>
            </a:r>
          </a:p>
          <a:p>
            <a:pPr marL="0" indent="812800" algn="just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sz="2400" ker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r>
              <a:rPr lang="zh-CN" altLang="en-US" sz="2400" ker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《迷娘》</a:t>
            </a:r>
          </a:p>
          <a:p>
            <a:pPr marL="0" indent="812800" algn="just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zh-CN" altLang="en-US" sz="2400" ker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812800" algn="just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 sz="2400" ker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勾画意象，赏析意境。</a:t>
            </a:r>
            <a:r>
              <a:rPr lang="zh-CN" altLang="en-US" sz="2400" ker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（诗歌中作者描写了哪些意象？不同的意象有什么特点？营造了怎样的意境？）</a:t>
            </a:r>
          </a:p>
          <a:p>
            <a:pPr marL="0" indent="812800" algn="just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zh-CN" altLang="en-US" sz="2400" ker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Text 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35831" y="165735"/>
            <a:ext cx="1629728" cy="486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6">
                    <a:lumMod val="60000"/>
                    <a:lumOff val="40000"/>
                  </a:schemeClr>
                </a:solidFill>
              </a14:hiddenFill>
            </a:ext>
          </a:extLst>
        </p:spPr>
        <p:txBody>
          <a:bodyPr wrap="square" lIns="71924" tIns="35961" rIns="71924" bIns="35961">
            <a:spAutoFit/>
          </a:bodyPr>
          <a:lstStyle>
            <a:defPPr>
              <a:defRPr lang="zh-CN"/>
            </a:defPPr>
            <a:lvl1pPr marL="0" algn="l" defTabSz="1012825" rtl="0" eaLnBrk="1" latinLnBrk="0" hangingPunct="1">
              <a:defRPr sz="2800" b="0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smtClean="0"/>
              <a:t> </a:t>
            </a:r>
            <a:r>
              <a:rPr lang="zh-CN" altLang="en-US" sz="2700" b="1" smtClea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第一节</a:t>
            </a:r>
          </a:p>
        </p:txBody>
      </p:sp>
      <p:sp>
        <p:nvSpPr>
          <p:cNvPr id="8" name="Text Box 6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54806" y="574834"/>
            <a:ext cx="3979069" cy="346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71924" tIns="35961" rIns="71924" bIns="35961">
            <a:spAutoFit/>
          </a:bodyPr>
          <a:lstStyle>
            <a:defPPr>
              <a:defRPr lang="zh-CN"/>
            </a:defPPr>
            <a:lvl1pPr marL="0" algn="l" defTabSz="1012825" rtl="0" eaLnBrk="1" latinLnBrk="0" hangingPunct="1"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012825" rtl="0" eaLnBrk="1" latinLnBrk="0" hangingPunct="1"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012825" rtl="0" eaLnBrk="1" latinLnBrk="0" hangingPunct="1"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012825" rtl="0" eaLnBrk="1" latinLnBrk="0" hangingPunct="1"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012825" rtl="0" eaLnBrk="1" latinLnBrk="0" hangingPunct="1"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你知道吗，</a:t>
            </a:r>
            <a:r>
              <a:rPr lang="zh-CN" altLang="en-US" sz="2100" u="sng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那</a:t>
            </a:r>
            <a:r>
              <a:rPr lang="zh-CN" altLang="en-US" sz="2100" u="sng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柠檬</a:t>
            </a:r>
            <a:r>
              <a:rPr lang="zh-CN" altLang="en-US" sz="2100" u="sng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花开的地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方， </a:t>
            </a:r>
            <a:b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</a:b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茂密的</a:t>
            </a:r>
            <a:r>
              <a:rPr lang="zh-CN" altLang="en-US" sz="21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绿叶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中，</a:t>
            </a:r>
            <a:r>
              <a:rPr lang="zh-CN" altLang="en-US" sz="21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橙子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金黄， </a:t>
            </a:r>
            <a:b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</a:br>
            <a:r>
              <a:rPr lang="zh-CN" altLang="en-US" sz="21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蓝天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上送来宜人的</a:t>
            </a:r>
            <a:r>
              <a:rPr lang="zh-CN" altLang="en-US" sz="21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和风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 </a:t>
            </a:r>
            <a:b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</a:br>
            <a:r>
              <a:rPr lang="zh-CN" altLang="en-US" sz="21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桃金</a:t>
            </a:r>
            <a:r>
              <a:rPr lang="zh-CN" altLang="en-US" sz="21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娘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静立，</a:t>
            </a:r>
            <a:r>
              <a:rPr lang="zh-CN" altLang="en-US" sz="21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月桂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梢头高昂， </a:t>
            </a:r>
            <a:b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</a:br>
            <a: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你可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知道</a:t>
            </a:r>
            <a:r>
              <a:rPr lang="zh-CN" altLang="en-US" sz="2100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那</a:t>
            </a:r>
            <a:r>
              <a:rPr lang="zh-CN" altLang="en-US" sz="2100" u="sng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地方</a:t>
            </a:r>
            <a: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？ </a:t>
            </a:r>
            <a:b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</a:br>
            <a: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 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前往，前往， </a:t>
            </a:r>
            <a:b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</a:b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我愿跟随你，爱人啊，随你前往！</a:t>
            </a:r>
            <a:endParaRPr lang="zh-CN" altLang="en-US" sz="21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" name="Text Box 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49066" y="4077018"/>
            <a:ext cx="4291489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71924" tIns="35961" rIns="71924" bIns="35961">
            <a:spAutoFit/>
          </a:bodyPr>
          <a:lstStyle>
            <a:defPPr>
              <a:defRPr lang="zh-CN"/>
            </a:defPPr>
            <a:lvl1pPr marL="0" algn="l" defTabSz="1012825" rtl="0" eaLnBrk="1" latinLnBrk="0" hangingPunct="1">
              <a:defRPr sz="2800" b="0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 b="1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 sz="21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桃金娘</a:t>
            </a:r>
            <a:r>
              <a:rPr lang="en-US" altLang="zh-CN" sz="21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:</a:t>
            </a:r>
            <a:r>
              <a:rPr lang="zh-CN" altLang="en-US" sz="21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维纳斯的神</a:t>
            </a:r>
            <a:r>
              <a:rPr lang="zh-CN" altLang="en-US" sz="2100" b="1" smtClea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树，象征</a:t>
            </a:r>
            <a:r>
              <a:rPr lang="zh-CN" altLang="en-US" sz="21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着</a:t>
            </a:r>
            <a:r>
              <a:rPr lang="zh-CN" altLang="en-US" sz="2100" b="1" smtClea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爱情</a:t>
            </a:r>
          </a:p>
        </p:txBody>
      </p:sp>
      <p:sp>
        <p:nvSpPr>
          <p:cNvPr id="21" name="Text Box 3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49066" y="4510088"/>
            <a:ext cx="4390549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71924" tIns="35961" rIns="71924" bIns="35961">
            <a:spAutoFit/>
          </a:bodyPr>
          <a:lstStyle>
            <a:defPPr>
              <a:defRPr lang="zh-CN"/>
            </a:defPPr>
            <a:lvl1pPr marL="0" algn="l" defTabSz="1012825" rtl="0" eaLnBrk="1" latinLnBrk="0" hangingPunct="1">
              <a:defRPr sz="2800" b="0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00" b="1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 sz="21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月桂树：</a:t>
            </a:r>
            <a:r>
              <a:rPr lang="zh-CN" altLang="en-US" sz="21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阿波罗的神树，象征光明</a:t>
            </a:r>
          </a:p>
        </p:txBody>
      </p:sp>
      <p:grpSp>
        <p:nvGrpSpPr>
          <p:cNvPr id="4" name="组合 3"/>
          <p:cNvGrpSpPr/>
          <p:nvPr userDrawn="1">
            <p:custDataLst>
              <p:tags r:id="rId7"/>
            </p:custDataLst>
          </p:nvPr>
        </p:nvGrpSpPr>
        <p:grpSpPr>
          <a:xfrm>
            <a:off x="183455" y="352152"/>
            <a:ext cx="457200" cy="114300"/>
            <a:chOff x="365760" y="386080"/>
            <a:chExt cx="609600" cy="152400"/>
          </a:xfrm>
          <a:solidFill>
            <a:srgbClr val="428AE2"/>
          </a:solidFill>
        </p:grpSpPr>
        <p:sp>
          <p:nvSpPr>
            <p:cNvPr id="5" name="矩形 4"/>
            <p:cNvSpPr/>
            <p:nvPr>
              <p:custDataLst>
                <p:tags r:id="rId8"/>
              </p:custDataLst>
            </p:nvPr>
          </p:nvSpPr>
          <p:spPr>
            <a:xfrm>
              <a:off x="365760" y="386080"/>
              <a:ext cx="152400" cy="1524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15">
                <a:solidFill>
                  <a:schemeClr val="lt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9"/>
              </p:custDataLst>
            </p:nvPr>
          </p:nvSpPr>
          <p:spPr>
            <a:xfrm>
              <a:off x="594360" y="386080"/>
              <a:ext cx="152400" cy="1524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15">
                <a:solidFill>
                  <a:schemeClr val="lt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矩形 11"/>
            <p:cNvSpPr/>
            <p:nvPr>
              <p:custDataLst>
                <p:tags r:id="rId10"/>
              </p:custDataLst>
            </p:nvPr>
          </p:nvSpPr>
          <p:spPr>
            <a:xfrm>
              <a:off x="822960" y="386080"/>
              <a:ext cx="152400" cy="1524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15">
                <a:solidFill>
                  <a:schemeClr val="lt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20" name="Title 6"/>
          <p:cNvSpPr txBox="1"/>
          <p:nvPr>
            <p:custDataLst>
              <p:tags r:id="rId11"/>
            </p:custDataLst>
          </p:nvPr>
        </p:nvSpPr>
        <p:spPr>
          <a:xfrm>
            <a:off x="4860290" y="915670"/>
            <a:ext cx="3623945" cy="32880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lvl="0" indent="-3810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+mn-ea"/>
              <a:buAutoNum type="ea1JpnChsDbPeriod"/>
            </a:pPr>
            <a:r>
              <a:rPr lang="en-US" altLang="zh-CN" sz="2800" b="1" spc="140">
                <a:ln w="3175">
                  <a:noFill/>
                  <a:prstDash val="dash"/>
                </a:ln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特点</a:t>
            </a:r>
            <a:r>
              <a:rPr lang="zh-CN" altLang="en-US" sz="2800" b="1" spc="140">
                <a:ln w="3175">
                  <a:noFill/>
                  <a:prstDash val="dash"/>
                </a:ln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：</a:t>
            </a:r>
            <a:r>
              <a:rPr lang="en-US" altLang="zh-CN" sz="2800" b="1" spc="140">
                <a:ln w="3175">
                  <a:noFill/>
                  <a:prstDash val="dash"/>
                </a:ln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宁静美好</a:t>
            </a:r>
            <a:endParaRPr lang="en-US" altLang="zh-CN" sz="2800" b="1" spc="140">
              <a:ln w="3175">
                <a:noFill/>
                <a:prstDash val="dash"/>
              </a:ln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  <a:p>
            <a:pPr marL="736600" lvl="1" indent="-3556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Calibri Light"/>
              <a:buAutoNum type="arabicPeriod"/>
            </a:pPr>
            <a:r>
              <a:rPr lang="zh-CN" altLang="en-US" sz="2800" b="1" spc="140">
                <a:ln w="3175">
                  <a:noFill/>
                  <a:prstDash val="dash"/>
                </a:ln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色彩明丽。</a:t>
            </a:r>
          </a:p>
          <a:p>
            <a:pPr marL="736600" lvl="1" indent="-3556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Calibri Light"/>
              <a:buAutoNum type="arabicPeriod"/>
            </a:pPr>
            <a:r>
              <a:rPr lang="en-US" altLang="zh-CN" sz="2800" b="1" spc="140">
                <a:ln w="3175">
                  <a:noFill/>
                  <a:prstDash val="dash"/>
                </a:ln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氛围宁静。</a:t>
            </a:r>
          </a:p>
          <a:p>
            <a:pPr marL="736600" lvl="1" indent="-3556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Calibri Light"/>
              <a:buAutoNum type="arabicPeriod"/>
            </a:pPr>
            <a:r>
              <a:rPr lang="en-US" altLang="zh-CN" sz="2800" b="1" spc="140">
                <a:ln w="3175">
                  <a:noFill/>
                  <a:prstDash val="dash"/>
                </a:ln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地域风味。</a:t>
            </a:r>
          </a:p>
          <a:p>
            <a:pPr marL="381000" lvl="0" indent="-3810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+mn-ea"/>
              <a:buAutoNum type="ea1JpnChsDbPeriod"/>
            </a:pPr>
            <a:r>
              <a:rPr lang="en-US" altLang="zh-CN" sz="2800" b="1" spc="140">
                <a:ln w="3175">
                  <a:noFill/>
                  <a:prstDash val="dash"/>
                </a:ln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情感：</a:t>
            </a:r>
            <a:r>
              <a:rPr lang="en-US" altLang="zh-CN" sz="2800" b="1" spc="140">
                <a:ln w="3175">
                  <a:noFill/>
                  <a:prstDash val="dash"/>
                </a:ln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表达了</a:t>
            </a:r>
            <a:r>
              <a:rPr lang="en-US" altLang="zh-CN" sz="2800" b="1" spc="140">
                <a:ln w="3175">
                  <a:noFill/>
                  <a:prstDash val="dash"/>
                </a:ln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对故乡的强烈思念。</a:t>
            </a:r>
          </a:p>
        </p:txBody>
      </p: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21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Text 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115695" y="151289"/>
            <a:ext cx="1629728" cy="486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6">
                    <a:lumMod val="60000"/>
                    <a:lumOff val="40000"/>
                  </a:schemeClr>
                </a:solidFill>
              </a14:hiddenFill>
            </a:ext>
          </a:extLst>
        </p:spPr>
        <p:txBody>
          <a:bodyPr wrap="square" lIns="71924" tIns="35961" rIns="71924" bIns="35961">
            <a:spAutoFit/>
          </a:bodyPr>
          <a:lstStyle>
            <a:defPPr>
              <a:defRPr lang="zh-CN"/>
            </a:defPPr>
            <a:lvl1pPr marL="0" algn="l" defTabSz="1012825" rtl="0" eaLnBrk="1" latinLnBrk="0" hangingPunct="1">
              <a:defRPr sz="2800" b="0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smtClean="0"/>
              <a:t> </a:t>
            </a:r>
            <a:r>
              <a:rPr lang="zh-CN" altLang="en-US" sz="2700" b="1" smtClean="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第二节</a:t>
            </a:r>
          </a:p>
        </p:txBody>
      </p:sp>
      <p:sp>
        <p:nvSpPr>
          <p:cNvPr id="9" name="Text Box 6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43401" y="986314"/>
            <a:ext cx="4215289" cy="346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71924" tIns="35961" rIns="71924" bIns="35961">
            <a:spAutoFit/>
          </a:bodyPr>
          <a:lstStyle>
            <a:defPPr>
              <a:defRPr lang="zh-CN"/>
            </a:defPPr>
            <a:lvl1pPr marL="0" algn="l" defTabSz="1012825" rtl="0" eaLnBrk="1" latinLnBrk="0" hangingPunct="1"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1012825" rtl="0" eaLnBrk="1" latinLnBrk="0" hangingPunct="1"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1012825" rtl="0" eaLnBrk="1" latinLnBrk="0" hangingPunct="1"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1012825" rtl="0" eaLnBrk="1" latinLnBrk="0" hangingPunct="1"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1012825" rtl="0" eaLnBrk="1" latinLnBrk="0" hangingPunct="1"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50000"/>
              </a:lnSpc>
            </a:pP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你</a:t>
            </a:r>
            <a: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可知道</a:t>
            </a:r>
            <a:r>
              <a:rPr lang="zh-CN" altLang="en-US" sz="2100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那所房子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zh-CN" altLang="en-US" sz="21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圆柱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成行， </a:t>
            </a:r>
            <a:b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</a:br>
            <a:r>
              <a:rPr lang="zh-CN" altLang="en-US" sz="21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厅堂</a:t>
            </a:r>
            <a: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辉煌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zh-CN" altLang="en-US" sz="21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居室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宽敞</a:t>
            </a:r>
            <a: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明亮， </a:t>
            </a:r>
            <a:b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</a:br>
            <a:r>
              <a:rPr lang="zh-CN" altLang="en-US" sz="21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大理石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立像凝望着</a:t>
            </a:r>
            <a: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我： </a:t>
            </a:r>
            <a:b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</a:b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人们把你怎么了，可怜</a:t>
            </a:r>
            <a: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姑娘？ </a:t>
            </a:r>
            <a:b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</a:br>
            <a: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你可知道</a:t>
            </a:r>
            <a:r>
              <a:rPr lang="zh-CN" altLang="en-US" sz="2100" u="sng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那所房子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？ </a:t>
            </a:r>
            <a:b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</a:br>
            <a: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 </a:t>
            </a: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前往，前往，</a:t>
            </a:r>
            <a:br>
              <a:rPr lang="zh-CN" altLang="en-US" sz="21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</a:br>
            <a:r>
              <a:rPr lang="zh-CN" altLang="en-US" sz="21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我愿跟随你，恩人啊，随你前往！</a:t>
            </a:r>
            <a:r>
              <a:rPr lang="zh-CN" altLang="en-US" sz="1425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zh-CN" altLang="en-US" sz="1425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484603" y="338976"/>
            <a:ext cx="457200" cy="114300"/>
            <a:chOff x="365760" y="386080"/>
            <a:chExt cx="609600" cy="152400"/>
          </a:xfrm>
          <a:solidFill>
            <a:srgbClr val="428AE2"/>
          </a:solidFill>
        </p:grpSpPr>
        <p:sp>
          <p:nvSpPr>
            <p:cNvPr id="5" name="矩形 4"/>
            <p:cNvSpPr/>
            <p:nvPr>
              <p:custDataLst>
                <p:tags r:id="rId6"/>
              </p:custDataLst>
            </p:nvPr>
          </p:nvSpPr>
          <p:spPr>
            <a:xfrm>
              <a:off x="365760" y="386080"/>
              <a:ext cx="152400" cy="1524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15">
                <a:solidFill>
                  <a:schemeClr val="lt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7"/>
              </p:custDataLst>
            </p:nvPr>
          </p:nvSpPr>
          <p:spPr>
            <a:xfrm>
              <a:off x="594360" y="386080"/>
              <a:ext cx="152400" cy="1524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15">
                <a:solidFill>
                  <a:schemeClr val="lt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" name="矩形 1"/>
            <p:cNvSpPr/>
            <p:nvPr>
              <p:custDataLst>
                <p:tags r:id="rId8"/>
              </p:custDataLst>
            </p:nvPr>
          </p:nvSpPr>
          <p:spPr>
            <a:xfrm>
              <a:off x="822960" y="386080"/>
              <a:ext cx="152400" cy="1524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15">
                <a:solidFill>
                  <a:schemeClr val="lt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1" name="Title 6"/>
          <p:cNvSpPr txBox="1"/>
          <p:nvPr>
            <p:custDataLst>
              <p:tags r:id="rId9"/>
            </p:custDataLst>
          </p:nvPr>
        </p:nvSpPr>
        <p:spPr>
          <a:xfrm>
            <a:off x="4356100" y="771525"/>
            <a:ext cx="4151630" cy="399415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+mn-ea"/>
              <a:buAutoNum type="ea1JpnChsDbPeriod"/>
            </a:pPr>
            <a:r>
              <a:rPr lang="zh-CN" sz="2800" b="1" spc="2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意象特点：</a:t>
            </a:r>
            <a:r>
              <a:rPr lang="zh-CN" sz="2800" b="1" spc="200">
                <a:ln w="3175">
                  <a:noFill/>
                  <a:prstDash val="dash"/>
                </a:ln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富丽堂皇，气派典雅</a:t>
            </a:r>
            <a:r>
              <a:rPr lang="zh-CN" sz="2800" b="1" spc="2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（意大利的典型建筑特点）</a:t>
            </a:r>
          </a:p>
          <a:p>
            <a:pPr marL="330200" lvl="0" indent="-330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+mn-ea"/>
              <a:buAutoNum type="ea1JpnChsDbPeriod"/>
            </a:pPr>
            <a:r>
              <a:rPr lang="zh-CN" sz="2800" b="1" spc="2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思想感情：通过描写迷娘幼年时生活的房子，</a:t>
            </a:r>
            <a:r>
              <a:rPr lang="zh-CN" sz="2800" b="1" spc="200">
                <a:ln w="3175">
                  <a:noFill/>
                  <a:prstDash val="dash"/>
                </a:ln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抒发了对故乡的强烈眷恋之情</a:t>
            </a:r>
            <a:r>
              <a:rPr lang="zh-CN" sz="2400" b="1" spc="2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。</a:t>
            </a:r>
          </a:p>
        </p:txBody>
      </p:sp>
    </p:spTree>
    <p:custDataLst>
      <p:tags r:id="rId10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355254" y="228034"/>
            <a:ext cx="8229657" cy="916200"/>
          </a:xfrm>
          <a:prstGeom prst="rect">
            <a:avLst/>
          </a:prstGeom>
          <a:noFill/>
        </p:spPr>
        <p:txBody>
          <a:bodyPr wrap="square" lIns="47625" tIns="19050" rIns="47625" bIns="19050" rtlCol="0" anchor="b" anchorCtr="0">
            <a:norm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000" b="1" spc="24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  <a:t>第三章节</a:t>
            </a:r>
          </a:p>
        </p:txBody>
      </p:sp>
      <p:sp>
        <p:nvSpPr>
          <p:cNvPr id="11" name="Title 6"/>
          <p:cNvSpPr txBox="1"/>
          <p:nvPr>
            <p:custDataLst>
              <p:tags r:id="rId4"/>
            </p:custDataLst>
          </p:nvPr>
        </p:nvSpPr>
        <p:spPr>
          <a:xfrm>
            <a:off x="355283" y="1265873"/>
            <a:ext cx="4066223" cy="289179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47625" tIns="19050" rIns="47625" bIns="1905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你知道吗，那</a:t>
            </a:r>
            <a:r>
              <a:rPr lang="zh-CN" altLang="en-US" sz="2100" b="1" spc="120">
                <a:ln w="3175">
                  <a:noFill/>
                  <a:prstDash val="dash"/>
                </a:ln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云径和山岗</a:t>
            </a:r>
            <a: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？ </a:t>
            </a:r>
            <a:b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r>
              <a:rPr lang="zh-CN" altLang="en-US" sz="2100" b="1" spc="120">
                <a:ln w="3175">
                  <a:noFill/>
                  <a:prstDash val="dash"/>
                </a:ln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驴儿</a:t>
            </a:r>
            <a: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在雾中觅路前行， </a:t>
            </a:r>
            <a:b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r>
              <a:rPr lang="zh-CN" altLang="en-US" sz="2100" b="1" spc="120">
                <a:ln w="3175">
                  <a:noFill/>
                  <a:prstDash val="dash"/>
                </a:ln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岩洞</a:t>
            </a:r>
            <a: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里有古老</a:t>
            </a:r>
            <a:r>
              <a:rPr lang="zh-CN" altLang="en-US" sz="2100" b="1" spc="120">
                <a:ln w="3175">
                  <a:noFill/>
                  <a:prstDash val="dash"/>
                </a:ln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龙种</a:t>
            </a:r>
            <a: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的行藏？</a:t>
            </a:r>
          </a:p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lang="zh-CN" altLang="en-US" sz="2100" b="1" spc="120">
                <a:ln w="3175">
                  <a:noFill/>
                  <a:prstDash val="dash"/>
                </a:ln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悬崖</a:t>
            </a:r>
            <a: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高坠，</a:t>
            </a:r>
            <a:r>
              <a:rPr lang="zh-CN" altLang="en-US" sz="2100" b="1" spc="120">
                <a:ln w="3175">
                  <a:noFill/>
                  <a:prstDash val="dash"/>
                </a:ln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瀑布</a:t>
            </a:r>
            <a: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奔忙， </a:t>
            </a:r>
            <a:b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你可知道</a:t>
            </a:r>
            <a:r>
              <a:rPr lang="zh-CN" altLang="en-US" sz="2100" b="1" u="sng" spc="120">
                <a:ln w="3175">
                  <a:noFill/>
                  <a:prstDash val="dash"/>
                </a:ln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那座山岗</a:t>
            </a:r>
            <a: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？ </a:t>
            </a:r>
            <a:b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前往，前往 </a:t>
            </a:r>
            <a:b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r>
              <a:rPr lang="zh-CN" altLang="en-US" sz="21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我愿跟随你，父亲啊！随你前往！</a:t>
            </a:r>
          </a:p>
        </p:txBody>
      </p:sp>
      <p:sp>
        <p:nvSpPr>
          <p:cNvPr id="3" name="Title 6"/>
          <p:cNvSpPr txBox="1"/>
          <p:nvPr>
            <p:custDataLst>
              <p:tags r:id="rId5"/>
            </p:custDataLst>
          </p:nvPr>
        </p:nvSpPr>
        <p:spPr>
          <a:xfrm>
            <a:off x="4643755" y="771525"/>
            <a:ext cx="4592320" cy="374142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lang="zh-CN" altLang="en-US" sz="24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意象：云径、山岗、驴儿、雾、岩洞、危崖、瀑布（回归故园的必经之路——阿尔卑斯山脉的一些意象）</a:t>
            </a:r>
          </a:p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lang="zh-CN" sz="24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意象特点：</a:t>
            </a:r>
            <a:r>
              <a:rPr lang="zh-CN" sz="2400" b="1" spc="120">
                <a:ln w="3175">
                  <a:noFill/>
                  <a:prstDash val="dash"/>
                </a:ln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神秘、险峻</a:t>
            </a:r>
            <a:r>
              <a:rPr lang="zh-CN" sz="24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</a:p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lang="zh-CN" sz="24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思想感情：通过这些意象，写出了迷娘返乡路途的艰险，</a:t>
            </a:r>
            <a:r>
              <a:rPr lang="zh-CN" sz="2400" b="1" spc="120">
                <a:ln w="3175">
                  <a:noFill/>
                  <a:prstDash val="dash"/>
                </a:ln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抒发了她坚定的返乡之情</a:t>
            </a:r>
            <a:r>
              <a:rPr lang="zh-CN" sz="2400" b="1" spc="1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30505" y="501968"/>
          <a:ext cx="8721090" cy="439737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092835"/>
                <a:gridCol w="2940685"/>
                <a:gridCol w="1913255"/>
                <a:gridCol w="2774315"/>
              </a:tblGrid>
              <a:tr h="51498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100">
                          <a:latin typeface="微软雅黑" panose="020b0503020204020204" charset="-122"/>
                          <a:ea typeface="微软雅黑" panose="020b0503020204020204" charset="-122"/>
                        </a:rPr>
                        <a:t>诗歌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100">
                          <a:latin typeface="微软雅黑" panose="020b0503020204020204" charset="-122"/>
                          <a:ea typeface="微软雅黑" panose="020b0503020204020204" charset="-122"/>
                        </a:rPr>
                        <a:t>选取的意象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100">
                          <a:latin typeface="微软雅黑" panose="020b0503020204020204" charset="-122"/>
                          <a:ea typeface="微软雅黑" panose="020b0503020204020204" charset="-122"/>
                        </a:rPr>
                        <a:t>营造的意境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100">
                          <a:latin typeface="微软雅黑" panose="020b0503020204020204" charset="-122"/>
                          <a:ea typeface="微软雅黑" panose="020b0503020204020204" charset="-122"/>
                        </a:rPr>
                        <a:t>表达的情感</a:t>
                      </a:r>
                    </a:p>
                  </a:txBody>
                  <a:tcPr marL="68580" marR="68580" marT="34290" marB="34290" anchor="ctr"/>
                </a:tc>
              </a:tr>
              <a:tr h="129476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100"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第一节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35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35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350"/>
                    </a:p>
                  </a:txBody>
                  <a:tcPr marL="68580" marR="68580" marT="34290" marB="34290"/>
                </a:tc>
              </a:tr>
              <a:tr h="129349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100"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第二节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35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35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350"/>
                    </a:p>
                  </a:txBody>
                  <a:tcPr marL="68580" marR="68580" marT="34290" marB="34290"/>
                </a:tc>
              </a:tr>
              <a:tr h="129413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100"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第三节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35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350"/>
                    </a:p>
                  </a:txBody>
                  <a:tcPr marL="68580" marR="68580" marT="34290" marB="34290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1350"/>
                    </a:p>
                  </a:txBody>
                  <a:tcPr marL="68580" marR="68580" marT="34290" marB="34290"/>
                </a:tc>
              </a:tr>
            </a:tbl>
          </a:graphicData>
        </a:graphic>
      </p:graphicFrame>
      <p:sp>
        <p:nvSpPr>
          <p:cNvPr id="3" name="文本框 2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461135" y="1172528"/>
            <a:ext cx="2701290" cy="922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sz="1800"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柠檬花、绿叶、橙子、蓝天、和风、桃金娘、月桂</a:t>
            </a:r>
            <a:endParaRPr lang="zh-CN" sz="1800">
              <a:highlight>
                <a:srgbClr val="FFFF00"/>
              </a:highlight>
              <a:latin typeface="华文楷体" panose="02010600040101010101" charset="-122"/>
              <a:ea typeface="华文楷体" panose="02010600040101010101" charset="-122"/>
              <a:cs typeface="方正北魏楷书简体"/>
              <a:sym typeface="+mn-ea"/>
            </a:endParaRPr>
          </a:p>
        </p:txBody>
      </p:sp>
      <p:sp>
        <p:nvSpPr>
          <p:cNvPr id="4" name="文本框 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412456" y="1345883"/>
            <a:ext cx="1550670" cy="575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sz="21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宁静、美好</a:t>
            </a:r>
          </a:p>
        </p:txBody>
      </p:sp>
      <p:sp>
        <p:nvSpPr>
          <p:cNvPr id="5" name="文本框 4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213158" y="1068705"/>
            <a:ext cx="2631281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1500"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       </a:t>
            </a:r>
            <a:r>
              <a:rPr lang="zh-CN" sz="1500"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这些具有意大利典型特征的意象是</a:t>
            </a:r>
            <a:r>
              <a:rPr lang="zh-CN" sz="15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人物故国之思的寄托物，表达了浓郁的思乡之情。</a:t>
            </a:r>
            <a:endParaRPr lang="en-US" altLang="zh-CN" sz="15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  <a:cs typeface="方正北魏楷书简体"/>
              <a:sym typeface="+mn-ea"/>
            </a:endParaRPr>
          </a:p>
        </p:txBody>
      </p:sp>
      <p:sp>
        <p:nvSpPr>
          <p:cNvPr id="9" name="文本框 8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393031" y="2292191"/>
            <a:ext cx="2837974" cy="1337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sz="1800"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成行的圆柱、辉煌的厅堂、宽敞明亮的居室、大理石立像</a:t>
            </a:r>
          </a:p>
        </p:txBody>
      </p:sp>
      <p:sp>
        <p:nvSpPr>
          <p:cNvPr id="10" name="文本框 9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461135" y="3827145"/>
            <a:ext cx="2701290" cy="922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sz="1800"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云径、山岗、驴儿、雾、岩洞、危崖、瀑布</a:t>
            </a:r>
          </a:p>
        </p:txBody>
      </p:sp>
      <p:sp>
        <p:nvSpPr>
          <p:cNvPr id="11" name="文本框 10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4507706" y="2566988"/>
            <a:ext cx="1550670" cy="575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sz="21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美好、哀婉</a:t>
            </a:r>
          </a:p>
        </p:txBody>
      </p:sp>
      <p:sp>
        <p:nvSpPr>
          <p:cNvPr id="12" name="文本框 11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4507706" y="3944303"/>
            <a:ext cx="1550670" cy="575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sz="21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神秘、险峻</a:t>
            </a:r>
          </a:p>
        </p:txBody>
      </p:sp>
      <p:sp>
        <p:nvSpPr>
          <p:cNvPr id="13" name="文本框 12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258878" y="2396014"/>
            <a:ext cx="2585561" cy="1129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1500"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       </a:t>
            </a:r>
            <a:r>
              <a:rPr lang="zh-CN" sz="1500"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通过描写迷娘幼年时生活的房子，</a:t>
            </a:r>
            <a:r>
              <a:rPr lang="zh-CN" sz="15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抒发了对故国的眷恋之情。</a:t>
            </a:r>
          </a:p>
        </p:txBody>
      </p:sp>
      <p:sp>
        <p:nvSpPr>
          <p:cNvPr id="14" name="文本框 13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316028" y="3723323"/>
            <a:ext cx="2585561" cy="1129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1500"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       </a:t>
            </a:r>
            <a:r>
              <a:rPr lang="zh-CN" sz="1500"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通过这些意象，</a:t>
            </a:r>
            <a:r>
              <a:rPr lang="zh-CN" sz="15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  <a:cs typeface="方正北魏楷书简体"/>
                <a:sym typeface="+mn-ea"/>
              </a:rPr>
              <a:t>写出了迷娘返乡路途的艰险，抒发了她坚定的返乡意愿。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>
            <p:custDataLst>
              <p:tags r:id="rId3"/>
            </p:custDataLst>
          </p:nvPr>
        </p:nvSpPr>
        <p:spPr>
          <a:xfrm>
            <a:off x="1778000" y="195580"/>
            <a:ext cx="5747385" cy="575945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0642" name="Text Box 2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052320" y="267335"/>
            <a:ext cx="609854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71926" tIns="35963" rIns="71926" bIns="35963">
            <a:spAutoFit/>
          </a:bodyPr>
          <a:lstStyle>
            <a:defPPr>
              <a:defRPr lang="zh-CN"/>
            </a:defPPr>
            <a:lvl1pPr marL="0" algn="l" defTabSz="1012825" rtl="0" eaLnBrk="1" latinLnBrk="0" hangingPunct="1">
              <a:defRPr sz="2800" b="0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</a:rPr>
              <a:t>三节诗的意象有何共同特点？</a:t>
            </a:r>
          </a:p>
        </p:txBody>
      </p:sp>
      <p:sp>
        <p:nvSpPr>
          <p:cNvPr id="7" name="Text Box 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83895" y="987425"/>
            <a:ext cx="8443595" cy="1594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71926" tIns="35963" rIns="71926" bIns="35963">
            <a:spAutoFit/>
          </a:bodyPr>
          <a:lstStyle>
            <a:defPPr>
              <a:defRPr lang="zh-CN"/>
            </a:defPPr>
            <a:lvl1pPr marL="0" indent="457200" algn="l" defTabSz="1012825" rtl="0" eaLnBrk="1" latinLnBrk="0" hangingPunct="1">
              <a:lnSpc>
                <a:spcPct val="150000"/>
              </a:lnSpc>
              <a:defRPr kumimoji="0" sz="2000" b="0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506730" algn="l" defTabSz="1012825" rtl="0" eaLnBrk="1" latinLnBrk="0" hangingPunct="1"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12825" algn="l" defTabSz="1012825" rtl="0" eaLnBrk="1" latinLnBrk="0" hangingPunct="1"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19555" algn="l" defTabSz="1012825" rtl="0" eaLnBrk="1" latinLnBrk="0" hangingPunct="1"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24380" algn="l" defTabSz="1012825" rtl="0" eaLnBrk="1" latinLnBrk="0" hangingPunct="1"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81580" algn="l" defTabSz="1012825" rtl="0" eaLnBrk="1" fontAlgn="base" latinLnBrk="0" hangingPunct="1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38780" algn="l" defTabSz="1012825" rtl="0" eaLnBrk="1" fontAlgn="base" latinLnBrk="0" hangingPunct="1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95980" algn="l" defTabSz="1012825" rtl="0" eaLnBrk="1" fontAlgn="base" latinLnBrk="0" hangingPunct="1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53180" algn="l" defTabSz="1012825" rtl="0" eaLnBrk="1" fontAlgn="base" latinLnBrk="0" hangingPunct="1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3960"/>
              </a:lnSpc>
            </a:pPr>
            <a:r>
              <a:rPr lang="zh-CN" altLang="en-US" sz="24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</a:rPr>
              <a:t>第一节正歌部分，表现了故国意大利的美好景物。</a:t>
            </a:r>
          </a:p>
          <a:p>
            <a:pPr indent="0" fontAlgn="auto">
              <a:lnSpc>
                <a:spcPts val="3960"/>
              </a:lnSpc>
            </a:pPr>
            <a:r>
              <a:rPr lang="zh-CN" altLang="en-US" sz="24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</a:rPr>
              <a:t>第二节正歌部分，描述了迷娘幼年生活的房子。</a:t>
            </a:r>
          </a:p>
          <a:p>
            <a:pPr indent="0" fontAlgn="auto">
              <a:lnSpc>
                <a:spcPts val="3960"/>
              </a:lnSpc>
            </a:pPr>
            <a:r>
              <a:rPr lang="zh-CN" altLang="en-US" sz="24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</a:rPr>
              <a:t>第三节正歌部分，描述了迷娘被拐到德国的沿途风景。</a:t>
            </a:r>
          </a:p>
        </p:txBody>
      </p:sp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179705" y="2571750"/>
            <a:ext cx="8224520" cy="21736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ts val="4060"/>
              </a:lnSpc>
            </a:pP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这三幅图景从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不同角度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表现了迷娘的故乡意大利的美好和无穷魅力，构建起了一个迷离而又优美、令人神往的艺术世界，抒发了迷娘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对故乡浓郁的思念之情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————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情景交融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97827" y="51131"/>
            <a:ext cx="7602379" cy="575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1pPr>
            <a:lvl2pPr marL="742950" indent="-28575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100" b="1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如何理解诗中的三个称呼</a:t>
            </a:r>
            <a:r>
              <a:rPr lang="en-US" altLang="zh-CN" sz="2100" b="1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?“</a:t>
            </a:r>
            <a:r>
              <a:rPr lang="zh-CN" altLang="en-US" sz="2100" b="1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爱人”</a:t>
            </a:r>
            <a:r>
              <a:rPr lang="en-US" altLang="zh-CN" sz="2100" b="1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——“</a:t>
            </a:r>
            <a:r>
              <a:rPr lang="zh-CN" altLang="en-US" sz="2100" b="1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恩人”</a:t>
            </a:r>
            <a:r>
              <a:rPr lang="en-US" altLang="zh-CN" sz="2100" b="1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——“</a:t>
            </a:r>
            <a:r>
              <a:rPr lang="zh-CN" altLang="en-US" sz="2100" b="1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  <a:sym typeface="+mn-ea"/>
              </a:rPr>
              <a:t>父亲”</a:t>
            </a:r>
            <a:endParaRPr kumimoji="0" lang="zh-CN" altLang="en-US" sz="21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43715" name="Text Box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51460" y="915670"/>
            <a:ext cx="8733155" cy="1856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71926" tIns="35963" rIns="71926" bIns="35963">
            <a:spAutoFit/>
          </a:bodyPr>
          <a:lstStyle>
            <a:defPPr>
              <a:defRPr lang="zh-CN"/>
            </a:defPPr>
            <a:lvl1pPr marL="0" algn="l" defTabSz="1012825" rtl="0" eaLnBrk="1" latinLnBrk="0" hangingPunct="1">
              <a:defRPr sz="2800" b="0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ts val="3480"/>
              </a:lnSpc>
            </a:pPr>
            <a:r>
              <a:rPr lang="en-US" altLang="zh-CN" sz="1705" b="1"/>
              <a:t> </a:t>
            </a:r>
            <a:r>
              <a:rPr lang="en-US" altLang="zh-CN" sz="24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①</a:t>
            </a:r>
            <a:r>
              <a:rPr lang="zh-CN" altLang="en-US" sz="24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这首诗以对知心人倾诉的形式进行的。倾诉人是迷娘，倾诉的对象实际上是同一个人</a:t>
            </a:r>
            <a:r>
              <a:rPr lang="en-US" altLang="zh-CN" sz="24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——</a:t>
            </a:r>
            <a:r>
              <a:rPr lang="zh-CN" altLang="en-US" sz="24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迈斯特。迷娘深深地爱着他，可迷娘认为这种爱情无法实现，于是就由“爱人”转而称呼他为“恩人”，进而称呼为“父亲”。    </a:t>
            </a:r>
          </a:p>
        </p:txBody>
      </p:sp>
      <p:sp>
        <p:nvSpPr>
          <p:cNvPr id="243716" name="Text Box 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51460" y="3060065"/>
            <a:ext cx="8862695" cy="1753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71926" tIns="35963" rIns="71926" bIns="35963">
            <a:spAutoFit/>
          </a:bodyPr>
          <a:lstStyle>
            <a:defPPr>
              <a:defRPr lang="zh-CN"/>
            </a:defPPr>
            <a:lvl1pPr marL="0" algn="l" defTabSz="1012825" rtl="0" eaLnBrk="1" latinLnBrk="0" hangingPunct="1">
              <a:lnSpc>
                <a:spcPct val="150000"/>
              </a:lnSpc>
              <a:defRPr sz="2400" b="0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1012825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ctr" defTabSz="1012825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ts val="3280"/>
              </a:lnSpc>
            </a:pP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②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这三种称呼的转换，表达了迷娘对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迈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斯特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复杂、真挚而又深沉的情感，既哀怨，又美好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。从感情上形成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递进关系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，男女爱情被升华为对父亲的爱，后面又和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乡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思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扭结在一起，具有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哀婉、含蓄而又深沉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的美感效果。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37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37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3715" grpId="0"/>
      <p:bldP spid="2437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179818" y="771573"/>
            <a:ext cx="880745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你认为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《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迷娘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(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之一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)》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这首诗歌最大的艺术特点是什么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?</a:t>
            </a: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396240" y="1491615"/>
            <a:ext cx="8518525" cy="31184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①采用正歌和副歌的形式。</a:t>
            </a:r>
            <a:b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r>
              <a:rPr lang="zh-CN" altLang="en-US" sz="2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这首诗共三节，每一节都由正歌和副歌组成。</a:t>
            </a:r>
            <a:br>
              <a:rPr lang="zh-CN" altLang="en-US" sz="2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r>
              <a:rPr lang="zh-CN" altLang="en-US" sz="2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第一节正歌部分，表现了故国意大利的美好景物。</a:t>
            </a:r>
            <a:br>
              <a:rPr lang="zh-CN" altLang="en-US" sz="2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r>
              <a:rPr lang="zh-CN" altLang="en-US" sz="2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第二节正歌部分，描述了迷娘幼年生活的房子。</a:t>
            </a:r>
            <a:br>
              <a:rPr lang="zh-CN" altLang="en-US" sz="2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</a:br>
            <a:r>
              <a:rPr lang="zh-CN" altLang="en-US" sz="28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第三节正歌部分，描述了迷娘被拐到德国的沿途风景。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（这条路既是她当初的离乡之路，也是她将来的归乡之路。）</a:t>
            </a:r>
          </a:p>
        </p:txBody>
      </p:sp>
      <p:sp>
        <p:nvSpPr>
          <p:cNvPr id="4" name="标题 1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900089" y="139"/>
            <a:ext cx="7202456" cy="786926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6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j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</a:rPr>
              <a:t>三读总结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https://d.book118.com/756232124115010032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473"/>
</p:tagLst>
</file>

<file path=ppt/tags/tag2.xml><?xml version="1.0" encoding="utf-8"?>
<p:tagLst xmlns:p="http://schemas.openxmlformats.org/presentationml/2006/main">
  <p:tag name="AS_UNIQUEID" val="1474"/>
</p:tagLst>
</file>

<file path=ppt/tags/tag3.xml><?xml version="1.0" encoding="utf-8"?>
<p:tagLst xmlns:p="http://schemas.openxmlformats.org/presentationml/2006/main">
  <p:tag name="AS_UNIQUEID" val="1475"/>
</p:tagLst>
</file>

<file path=ppt/tags/tag4.xml><?xml version="1.0" encoding="utf-8"?>
<p:tagLst xmlns:p="http://schemas.openxmlformats.org/presentationml/2006/main">
  <p:tag name="AS_UNIQUEID" val="1476"/>
</p:tagLst>
</file>

<file path=ppt/tags/tag5.xml><?xml version="1.0" encoding="utf-8"?>
<p:tagLst xmlns:p="http://schemas.openxmlformats.org/presentationml/2006/main">
  <p:tag name="AS_UNIQUEID" val="1477"/>
</p:tagLst>
</file>

<file path=ppt/tags/tag6.xml><?xml version="1.0" encoding="utf-8"?>
<p:tagLst xmlns:p="http://schemas.openxmlformats.org/presentationml/2006/main">
  <p:tag name="AS_UNIQUEID" val="1478"/>
</p:tagLst>
</file>

<file path=ppt/tags/tag7.xml><?xml version="1.0" encoding="utf-8"?>
<p:tagLst xmlns:p="http://schemas.openxmlformats.org/presentationml/2006/main">
  <p:tag name="AS_UNIQUEID" val="1479"/>
</p:tagLst>
</file>

<file path=ppt/tags/tag8.xml><?xml version="1.0" encoding="utf-8"?>
<p:tagLst xmlns:p="http://schemas.openxmlformats.org/presentationml/2006/main">
  <p:tag name="AS_UNIQUEID" val="1480"/>
</p:tagLst>
</file>

<file path=ppt/tags/tag9.xml><?xml version="1.0" encoding="utf-8"?>
<p:tagLst xmlns:p="http://schemas.openxmlformats.org/presentationml/2006/main">
  <p:tag name="AS_UNIQUEID" val="1481"/>
</p:tagLst>
</file>

<file path=ppt/tags/tag10.xml><?xml version="1.0" encoding="utf-8"?>
<p:tagLst xmlns:p="http://schemas.openxmlformats.org/presentationml/2006/main">
  <p:tag name="AS_UNIQUEID" val="1482"/>
</p:tagLst>
</file>

<file path=ppt/tags/tag11.xml><?xml version="1.0" encoding="utf-8"?>
<p:tagLst xmlns:p="http://schemas.openxmlformats.org/presentationml/2006/main">
  <p:tag name="AS_UNIQUEID" val="1483"/>
</p:tagLst>
</file>

<file path=ppt/tags/tag12.xml><?xml version="1.0" encoding="utf-8"?>
<p:tagLst xmlns:p="http://schemas.openxmlformats.org/presentationml/2006/main">
  <p:tag name="AS_UNIQUEID" val="1484"/>
</p:tagLst>
</file>

<file path=ppt/tags/tag13.xml><?xml version="1.0" encoding="utf-8"?>
<p:tagLst xmlns:p="http://schemas.openxmlformats.org/presentationml/2006/main">
  <p:tag name="AS_UNIQUEID" val="1485"/>
</p:tagLst>
</file>

<file path=ppt/tags/tag14.xml><?xml version="1.0" encoding="utf-8"?>
<p:tagLst xmlns:p="http://schemas.openxmlformats.org/presentationml/2006/main">
  <p:tag name="AS_UNIQUEID" val="1486"/>
</p:tagLst>
</file>

<file path=ppt/tags/tag15.xml><?xml version="1.0" encoding="utf-8"?>
<p:tagLst xmlns:p="http://schemas.openxmlformats.org/presentationml/2006/main">
  <p:tag name="AS_UNIQUEID" val="1487"/>
</p:tagLst>
</file>

<file path=ppt/tags/tag16.xml><?xml version="1.0" encoding="utf-8"?>
<p:tagLst xmlns:p="http://schemas.openxmlformats.org/presentationml/2006/main">
  <p:tag name="AS_UNIQUEID" val="1488"/>
</p:tagLst>
</file>

<file path=ppt/tags/tag17.xml><?xml version="1.0" encoding="utf-8"?>
<p:tagLst xmlns:p="http://schemas.openxmlformats.org/presentationml/2006/main">
  <p:tag name="AS_UNIQUEID" val="1489"/>
</p:tagLst>
</file>

<file path=ppt/tags/tag18.xml><?xml version="1.0" encoding="utf-8"?>
<p:tagLst xmlns:p="http://schemas.openxmlformats.org/presentationml/2006/main">
  <p:tag name="AS_UNIQUEID" val="1490"/>
</p:tagLst>
</file>

<file path=ppt/tags/tag19.xml><?xml version="1.0" encoding="utf-8"?>
<p:tagLst xmlns:p="http://schemas.openxmlformats.org/presentationml/2006/main">
  <p:tag name="AS_UNIQUEID" val="1491"/>
</p:tagLst>
</file>

<file path=ppt/tags/tag20.xml><?xml version="1.0" encoding="utf-8"?>
<p:tagLst xmlns:p="http://schemas.openxmlformats.org/presentationml/2006/main">
  <p:tag name="AS_UNIQUEID" val="1492"/>
</p:tagLst>
</file>

<file path=ppt/tags/tag21.xml><?xml version="1.0" encoding="utf-8"?>
<p:tagLst xmlns:p="http://schemas.openxmlformats.org/presentationml/2006/main">
  <p:tag name="AS_UNIQUEID" val="1493"/>
</p:tagLst>
</file>

<file path=ppt/tags/tag22.xml><?xml version="1.0" encoding="utf-8"?>
<p:tagLst xmlns:p="http://schemas.openxmlformats.org/presentationml/2006/main">
  <p:tag name="AS_UNIQUEID" val="1494"/>
</p:tagLst>
</file>

<file path=ppt/tags/tag23.xml><?xml version="1.0" encoding="utf-8"?>
<p:tagLst xmlns:p="http://schemas.openxmlformats.org/presentationml/2006/main">
  <p:tag name="AS_UNIQUEID" val="1495"/>
</p:tagLst>
</file>

<file path=ppt/tags/tag24.xml><?xml version="1.0" encoding="utf-8"?>
<p:tagLst xmlns:p="http://schemas.openxmlformats.org/presentationml/2006/main">
  <p:tag name="AS_UNIQUEID" val="1496"/>
</p:tagLst>
</file>

<file path=ppt/tags/tag25.xml><?xml version="1.0" encoding="utf-8"?>
<p:tagLst xmlns:p="http://schemas.openxmlformats.org/presentationml/2006/main">
  <p:tag name="AS_UNIQUEID" val="1497"/>
</p:tagLst>
</file>

<file path=ppt/tags/tag26.xml><?xml version="1.0" encoding="utf-8"?>
<p:tagLst xmlns:p="http://schemas.openxmlformats.org/presentationml/2006/main">
  <p:tag name="AS_UNIQUEID" val="1498"/>
</p:tagLst>
</file>

<file path=ppt/tags/tag27.xml><?xml version="1.0" encoding="utf-8"?>
<p:tagLst xmlns:p="http://schemas.openxmlformats.org/presentationml/2006/main">
  <p:tag name="AS_UNIQUEID" val="1499"/>
</p:tagLst>
</file>

<file path=ppt/tags/tag28.xml><?xml version="1.0" encoding="utf-8"?>
<p:tagLst xmlns:p="http://schemas.openxmlformats.org/presentationml/2006/main">
  <p:tag name="AS_UNIQUEID" val="1500"/>
</p:tagLst>
</file>

<file path=ppt/tags/tag29.xml><?xml version="1.0" encoding="utf-8"?>
<p:tagLst xmlns:p="http://schemas.openxmlformats.org/presentationml/2006/main">
  <p:tag name="AS_UNIQUEID" val="1501"/>
</p:tagLst>
</file>

<file path=ppt/tags/tag30.xml><?xml version="1.0" encoding="utf-8"?>
<p:tagLst xmlns:p="http://schemas.openxmlformats.org/presentationml/2006/main">
  <p:tag name="AS_UNIQUEID" val="1502"/>
</p:tagLst>
</file>

<file path=ppt/tags/tag31.xml><?xml version="1.0" encoding="utf-8"?>
<p:tagLst xmlns:p="http://schemas.openxmlformats.org/presentationml/2006/main">
  <p:tag name="AS_UNIQUEID" val="1503"/>
</p:tagLst>
</file>

<file path=ppt/tags/tag32.xml><?xml version="1.0" encoding="utf-8"?>
<p:tagLst xmlns:p="http://schemas.openxmlformats.org/presentationml/2006/main">
  <p:tag name="AS_UNIQUEID" val="1504"/>
</p:tagLst>
</file>

<file path=ppt/tags/tag33.xml><?xml version="1.0" encoding="utf-8"?>
<p:tagLst xmlns:p="http://schemas.openxmlformats.org/presentationml/2006/main">
  <p:tag name="AS_UNIQUEID" val="1505"/>
</p:tagLst>
</file>

<file path=ppt/tags/tag34.xml><?xml version="1.0" encoding="utf-8"?>
<p:tagLst xmlns:p="http://schemas.openxmlformats.org/presentationml/2006/main">
  <p:tag name="AS_UNIQUEID" val="1506"/>
</p:tagLst>
</file>

<file path=ppt/tags/tag35.xml><?xml version="1.0" encoding="utf-8"?>
<p:tagLst xmlns:p="http://schemas.openxmlformats.org/presentationml/2006/main">
  <p:tag name="AS_UNIQUEID" val="1507"/>
</p:tagLst>
</file>

<file path=ppt/tags/tag36.xml><?xml version="1.0" encoding="utf-8"?>
<p:tagLst xmlns:p="http://schemas.openxmlformats.org/presentationml/2006/main">
  <p:tag name="AS_UNIQUEID" val="1508"/>
</p:tagLst>
</file>

<file path=ppt/tags/tag37.xml><?xml version="1.0" encoding="utf-8"?>
<p:tagLst xmlns:p="http://schemas.openxmlformats.org/presentationml/2006/main">
  <p:tag name="AS_UNIQUEID" val="1509"/>
</p:tagLst>
</file>

<file path=ppt/tags/tag38.xml><?xml version="1.0" encoding="utf-8"?>
<p:tagLst xmlns:p="http://schemas.openxmlformats.org/presentationml/2006/main">
  <p:tag name="AS_UNIQUEID" val="1510"/>
</p:tagLst>
</file>

<file path=ppt/tags/tag39.xml><?xml version="1.0" encoding="utf-8"?>
<p:tagLst xmlns:p="http://schemas.openxmlformats.org/presentationml/2006/main">
  <p:tag name="AS_UNIQUEID" val="1511"/>
</p:tagLst>
</file>

<file path=ppt/tags/tag40.xml><?xml version="1.0" encoding="utf-8"?>
<p:tagLst xmlns:p="http://schemas.openxmlformats.org/presentationml/2006/main">
  <p:tag name="AS_UNIQUEID" val="1512"/>
</p:tagLst>
</file>

<file path=ppt/tags/tag41.xml><?xml version="1.0" encoding="utf-8"?>
<p:tagLst xmlns:p="http://schemas.openxmlformats.org/presentationml/2006/main">
  <p:tag name="AS_UNIQUEID" val="1513"/>
</p:tagLst>
</file>

<file path=ppt/tags/tag42.xml><?xml version="1.0" encoding="utf-8"?>
<p:tagLst xmlns:p="http://schemas.openxmlformats.org/presentationml/2006/main">
  <p:tag name="AS_UNIQUEID" val="1514"/>
</p:tagLst>
</file>

<file path=ppt/tags/tag43.xml><?xml version="1.0" encoding="utf-8"?>
<p:tagLst xmlns:p="http://schemas.openxmlformats.org/presentationml/2006/main">
  <p:tag name="AS_UNIQUEID" val="1515"/>
</p:tagLst>
</file>

<file path=ppt/tags/tag44.xml><?xml version="1.0" encoding="utf-8"?>
<p:tagLst xmlns:p="http://schemas.openxmlformats.org/presentationml/2006/main">
  <p:tag name="AS_UNIQUEID" val="1516"/>
</p:tagLst>
</file>

<file path=ppt/tags/tag45.xml><?xml version="1.0" encoding="utf-8"?>
<p:tagLst xmlns:p="http://schemas.openxmlformats.org/presentationml/2006/main">
  <p:tag name="AS_UNIQUEID" val="1517"/>
</p:tagLst>
</file>

<file path=ppt/tags/tag46.xml><?xml version="1.0" encoding="utf-8"?>
<p:tagLst xmlns:p="http://schemas.openxmlformats.org/presentationml/2006/main">
  <p:tag name="AS_UNIQUEID" val="1518"/>
</p:tagLst>
</file>

<file path=ppt/tags/tag47.xml><?xml version="1.0" encoding="utf-8"?>
<p:tagLst xmlns:p="http://schemas.openxmlformats.org/presentationml/2006/main">
  <p:tag name="AS_UNIQUEID" val="1519"/>
</p:tagLst>
</file>

<file path=ppt/tags/tag48.xml><?xml version="1.0" encoding="utf-8"?>
<p:tagLst xmlns:p="http://schemas.openxmlformats.org/presentationml/2006/main">
  <p:tag name="AS_UNIQUEID" val="1520"/>
</p:tagLst>
</file>

<file path=ppt/tags/tag49.xml><?xml version="1.0" encoding="utf-8"?>
<p:tagLst xmlns:p="http://schemas.openxmlformats.org/presentationml/2006/main">
  <p:tag name="AS_UNIQUEID" val="1521"/>
</p:tagLst>
</file>

<file path=ppt/tags/tag50.xml><?xml version="1.0" encoding="utf-8"?>
<p:tagLst xmlns:p="http://schemas.openxmlformats.org/presentationml/2006/main">
  <p:tag name="AS_UNIQUEID" val="1522"/>
</p:tagLst>
</file>

<file path=ppt/tags/tag51.xml><?xml version="1.0" encoding="utf-8"?>
<p:tagLst xmlns:p="http://schemas.openxmlformats.org/presentationml/2006/main">
  <p:tag name="AS_UNIQUEID" val="1523"/>
</p:tagLst>
</file>

<file path=ppt/tags/tag52.xml><?xml version="1.0" encoding="utf-8"?>
<p:tagLst xmlns:p="http://schemas.openxmlformats.org/presentationml/2006/main">
  <p:tag name="AS_UNIQUEID" val="1524"/>
</p:tagLst>
</file>

<file path=ppt/tags/tag53.xml><?xml version="1.0" encoding="utf-8"?>
<p:tagLst xmlns:p="http://schemas.openxmlformats.org/presentationml/2006/main">
  <p:tag name="AS_UNIQUEID" val="1525"/>
</p:tagLst>
</file>

<file path=ppt/tags/tag54.xml><?xml version="1.0" encoding="utf-8"?>
<p:tagLst xmlns:p="http://schemas.openxmlformats.org/presentationml/2006/main">
  <p:tag name="AS_UNIQUEID" val="1526"/>
</p:tagLst>
</file>

<file path=ppt/tags/tag55.xml><?xml version="1.0" encoding="utf-8"?>
<p:tagLst xmlns:p="http://schemas.openxmlformats.org/presentationml/2006/main">
  <p:tag name="AS_UNIQUEID" val="1527"/>
</p:tagLst>
</file>

<file path=ppt/tags/tag56.xml><?xml version="1.0" encoding="utf-8"?>
<p:tagLst xmlns:p="http://schemas.openxmlformats.org/presentationml/2006/main">
  <p:tag name="AS_UNIQUEID" val="1528"/>
</p:tagLst>
</file>

<file path=ppt/tags/tag57.xml><?xml version="1.0" encoding="utf-8"?>
<p:tagLst xmlns:p="http://schemas.openxmlformats.org/presentationml/2006/main">
  <p:tag name="AS_UNIQUEID" val="1529"/>
</p:tagLst>
</file>

<file path=ppt/tags/tag58.xml><?xml version="1.0" encoding="utf-8"?>
<p:tagLst xmlns:p="http://schemas.openxmlformats.org/presentationml/2006/main">
  <p:tag name="AS_UNIQUEID" val="1530"/>
</p:tagLst>
</file>

<file path=ppt/tags/tag59.xml><?xml version="1.0" encoding="utf-8"?>
<p:tagLst xmlns:p="http://schemas.openxmlformats.org/presentationml/2006/main">
  <p:tag name="AS_UNIQUEID" val="1531"/>
</p:tagLst>
</file>

<file path=ppt/tags/tag60.xml><?xml version="1.0" encoding="utf-8"?>
<p:tagLst xmlns:p="http://schemas.openxmlformats.org/presentationml/2006/main">
  <p:tag name="AS_UNIQUEID" val="1532"/>
</p:tagLst>
</file>

<file path=ppt/tags/tag61.xml><?xml version="1.0" encoding="utf-8"?>
<p:tagLst xmlns:p="http://schemas.openxmlformats.org/presentationml/2006/main">
  <p:tag name="AS_UNIQUEID" val="1533"/>
</p:tagLst>
</file>

<file path=ppt/tags/tag62.xml><?xml version="1.0" encoding="utf-8"?>
<p:tagLst xmlns:p="http://schemas.openxmlformats.org/presentationml/2006/main">
  <p:tag name="AS_UNIQUEID" val="1534"/>
</p:tagLst>
</file>

<file path=ppt/tags/tag63.xml><?xml version="1.0" encoding="utf-8"?>
<p:tagLst xmlns:p="http://schemas.openxmlformats.org/presentationml/2006/main">
  <p:tag name="AS_UNIQUEID" val="1535"/>
</p:tagLst>
</file>

<file path=ppt/tags/tag64.xml><?xml version="1.0" encoding="utf-8"?>
<p:tagLst xmlns:p="http://schemas.openxmlformats.org/presentationml/2006/main">
  <p:tag name="AS_UNIQUEID" val="1536"/>
</p:tagLst>
</file>

<file path=ppt/tags/tag65.xml><?xml version="1.0" encoding="utf-8"?>
<p:tagLst xmlns:p="http://schemas.openxmlformats.org/presentationml/2006/main">
  <p:tag name="AS_UNIQUEID" val="1537"/>
</p:tagLst>
</file>

<file path=ppt/tags/tag66.xml><?xml version="1.0" encoding="utf-8"?>
<p:tagLst xmlns:p="http://schemas.openxmlformats.org/presentationml/2006/main">
  <p:tag name="AS_UNIQUEID" val="1538"/>
</p:tagLst>
</file>

<file path=ppt/tags/tag67.xml><?xml version="1.0" encoding="utf-8"?>
<p:tagLst xmlns:p="http://schemas.openxmlformats.org/presentationml/2006/main">
  <p:tag name="AS_UNIQUEID" val="1539"/>
</p:tagLst>
</file>

<file path=ppt/tags/tag68.xml><?xml version="1.0" encoding="utf-8"?>
<p:tagLst xmlns:p="http://schemas.openxmlformats.org/presentationml/2006/main">
  <p:tag name="AS_UNIQUEID" val="1540"/>
</p:tagLst>
</file>

<file path=ppt/tags/tag69.xml><?xml version="1.0" encoding="utf-8"?>
<p:tagLst xmlns:p="http://schemas.openxmlformats.org/presentationml/2006/main">
  <p:tag name="AS_UNIQUEID" val="1541"/>
</p:tagLst>
</file>

<file path=ppt/tags/tag70.xml><?xml version="1.0" encoding="utf-8"?>
<p:tagLst xmlns:p="http://schemas.openxmlformats.org/presentationml/2006/main">
  <p:tag name="AS_UNIQUEID" val="1542"/>
</p:tagLst>
</file>

<file path=ppt/tags/tag71.xml><?xml version="1.0" encoding="utf-8"?>
<p:tagLst xmlns:p="http://schemas.openxmlformats.org/presentationml/2006/main">
  <p:tag name="AS_UNIQUEID" val="1543"/>
</p:tagLst>
</file>

<file path=ppt/tags/tag72.xml><?xml version="1.0" encoding="utf-8"?>
<p:tagLst xmlns:p="http://schemas.openxmlformats.org/presentationml/2006/main">
  <p:tag name="AS_UNIQUEID" val="1544"/>
</p:tagLst>
</file>

<file path=ppt/tags/tag73.xml><?xml version="1.0" encoding="utf-8"?>
<p:tagLst xmlns:p="http://schemas.openxmlformats.org/presentationml/2006/main">
  <p:tag name="AS_UNIQUEID" val="1545"/>
</p:tagLst>
</file>

<file path=ppt/tags/tag74.xml><?xml version="1.0" encoding="utf-8"?>
<p:tagLst xmlns:p="http://schemas.openxmlformats.org/presentationml/2006/main">
  <p:tag name="AS_UNIQUEID" val="1546"/>
</p:tagLst>
</file>

<file path=ppt/tags/tag75.xml><?xml version="1.0" encoding="utf-8"?>
<p:tagLst xmlns:p="http://schemas.openxmlformats.org/presentationml/2006/main">
  <p:tag name="AS_UNIQUEID" val="1547"/>
</p:tagLst>
</file>

<file path=ppt/tags/tag76.xml><?xml version="1.0" encoding="utf-8"?>
<p:tagLst xmlns:p="http://schemas.openxmlformats.org/presentationml/2006/main">
  <p:tag name="AS_UNIQUEID" val="1452"/>
</p:tagLst>
</file>

<file path=ppt/tags/tag77.xml><?xml version="1.0" encoding="utf-8"?>
<p:tagLst xmlns:p="http://schemas.openxmlformats.org/presentationml/2006/main">
  <p:tag name="AS_UNIQUEID" val="1162"/>
</p:tagLst>
</file>

<file path=ppt/tags/tag78.xml><?xml version="1.0" encoding="utf-8"?>
<p:tagLst xmlns:p="http://schemas.openxmlformats.org/presentationml/2006/main">
  <p:tag name="AS_UNIQUEID" val="1163"/>
</p:tagLst>
</file>

<file path=ppt/tags/tag79.xml><?xml version="1.0" encoding="utf-8"?>
<p:tagLst xmlns:p="http://schemas.openxmlformats.org/presentationml/2006/main">
  <p:tag name="AS_UNIQUEID" val="1164"/>
</p:tagLst>
</file>

<file path=ppt/tags/tag80.xml><?xml version="1.0" encoding="utf-8"?>
<p:tagLst xmlns:p="http://schemas.openxmlformats.org/presentationml/2006/main">
  <p:tag name="AS_UNIQUEID" val="1165"/>
</p:tagLst>
</file>

<file path=ppt/tags/tag81.xml><?xml version="1.0" encoding="utf-8"?>
<p:tagLst xmlns:p="http://schemas.openxmlformats.org/presentationml/2006/main">
  <p:tag name="AS_UNIQUEID" val="1166"/>
</p:tagLst>
</file>

<file path=ppt/tags/tag82.xml><?xml version="1.0" encoding="utf-8"?>
<p:tagLst xmlns:p="http://schemas.openxmlformats.org/presentationml/2006/main">
  <p:tag name="AS_UNIQUEID" val="1453"/>
</p:tagLst>
</file>

<file path=ppt/tags/tag83.xml><?xml version="1.0" encoding="utf-8"?>
<p:tagLst xmlns:p="http://schemas.openxmlformats.org/presentationml/2006/main">
  <p:tag name="AS_UNIQUEID" val="1454"/>
</p:tagLst>
</file>

<file path=ppt/tags/tag84.xml><?xml version="1.0" encoding="utf-8"?>
<p:tagLst xmlns:p="http://schemas.openxmlformats.org/presentationml/2006/main">
  <p:tag name="AS_UNIQUEID" val="1169"/>
</p:tagLst>
</file>

<file path=ppt/tags/tag85.xml><?xml version="1.0" encoding="utf-8"?>
<p:tagLst xmlns:p="http://schemas.openxmlformats.org/presentationml/2006/main">
  <p:tag name="AS_UNIQUEID" val="1170"/>
</p:tagLst>
</file>

<file path=ppt/tags/tag86.xml><?xml version="1.0" encoding="utf-8"?>
<p:tagLst xmlns:p="http://schemas.openxmlformats.org/presentationml/2006/main">
  <p:tag name="AS_UNIQUEID" val="1171"/>
</p:tagLst>
</file>

<file path=ppt/tags/tag87.xml><?xml version="1.0" encoding="utf-8"?>
<p:tagLst xmlns:p="http://schemas.openxmlformats.org/presentationml/2006/main">
  <p:tag name="AS_UNIQUEID" val="1172"/>
</p:tagLst>
</file>

<file path=ppt/tags/tag88.xml><?xml version="1.0" encoding="utf-8"?>
<p:tagLst xmlns:p="http://schemas.openxmlformats.org/presentationml/2006/main">
  <p:tag name="AS_UNIQUEID" val="1455"/>
</p:tagLst>
</file>

<file path=ppt/tags/tag89.xml><?xml version="1.0" encoding="utf-8"?>
<p:tagLst xmlns:p="http://schemas.openxmlformats.org/presentationml/2006/main">
  <p:tag name="AS_UNIQUEID" val="1456"/>
</p:tagLst>
</file>

<file path=ppt/tags/tag90.xml><?xml version="1.0" encoding="utf-8"?>
<p:tagLst xmlns:p="http://schemas.openxmlformats.org/presentationml/2006/main">
  <p:tag name="AS_UNIQUEID" val="1460"/>
</p:tagLst>
</file>

<file path=ppt/tags/tag91.xml><?xml version="1.0" encoding="utf-8"?>
<p:tagLst xmlns:p="http://schemas.openxmlformats.org/presentationml/2006/main">
  <p:tag name="AS_UNIQUEID" val="1328"/>
</p:tagLst>
</file>

<file path=ppt/tags/tag92.xml><?xml version="1.0" encoding="utf-8"?>
<p:tagLst xmlns:p="http://schemas.openxmlformats.org/presentationml/2006/main">
  <p:tag name="AS_UNIQUEID" val="1329"/>
</p:tagLst>
</file>

<file path=ppt/tags/tag93.xml><?xml version="1.0" encoding="utf-8"?>
<p:tagLst xmlns:p="http://schemas.openxmlformats.org/presentationml/2006/main">
  <p:tag name="AS_UNIQUEID" val="1330"/>
</p:tagLst>
</file>

<file path=ppt/tags/tag94.xml><?xml version="1.0" encoding="utf-8"?>
<p:tagLst xmlns:p="http://schemas.openxmlformats.org/presentationml/2006/main">
  <p:tag name="AS_UNIQUEID" val="1331"/>
</p:tagLst>
</file>

<file path=ppt/tags/tag95.xml><?xml version="1.0" encoding="utf-8"?>
<p:tagLst xmlns:p="http://schemas.openxmlformats.org/presentationml/2006/main">
  <p:tag name="AS_UNIQUEID" val="1332"/>
</p:tagLst>
</file>

<file path=ppt/tags/tag96.xml><?xml version="1.0" encoding="utf-8"?>
<p:tagLst xmlns:p="http://schemas.openxmlformats.org/presentationml/2006/main">
  <p:tag name="AS_UNIQUEID" val="1333"/>
</p:tagLst>
</file>

<file path=ppt/tags/tag97.xml><?xml version="1.0" encoding="utf-8"?>
<p:tagLst xmlns:p="http://schemas.openxmlformats.org/presentationml/2006/main">
  <p:tag name="AS_UNIQUEID" val="1457"/>
</p:tagLst>
</file>

<file path=ppt/tags/tag98.xml><?xml version="1.0" encoding="utf-8"?>
<p:tagLst xmlns:p="http://schemas.openxmlformats.org/presentationml/2006/main">
  <p:tag name="AS_UNIQUEID" val="1340"/>
</p:tagLst>
</file>

<file path=ppt/tags/tag99.xml><?xml version="1.0" encoding="utf-8"?>
<p:tagLst xmlns:p="http://schemas.openxmlformats.org/presentationml/2006/main">
  <p:tag name="AS_UNIQUEID" val="1341"/>
</p:tagLst>
</file>

<file path=ppt/tags/tag100.xml><?xml version="1.0" encoding="utf-8"?>
<p:tagLst xmlns:p="http://schemas.openxmlformats.org/presentationml/2006/main">
  <p:tag name="AS_UNIQUEID" val="1458"/>
</p:tagLst>
</file>

<file path=ppt/tags/tag101.xml><?xml version="1.0" encoding="utf-8"?>
<p:tagLst xmlns:p="http://schemas.openxmlformats.org/presentationml/2006/main">
  <p:tag name="AS_UNIQUEID" val="590"/>
</p:tagLst>
</file>

<file path=ppt/tags/tag102.xml><?xml version="1.0" encoding="utf-8"?>
<p:tagLst xmlns:p="http://schemas.openxmlformats.org/presentationml/2006/main">
  <p:tag name="AS_UNIQUEID" val="591"/>
</p:tagLst>
</file>

<file path=ppt/tags/tag103.xml><?xml version="1.0" encoding="utf-8"?>
<p:tagLst xmlns:p="http://schemas.openxmlformats.org/presentationml/2006/main">
  <p:tag name="AS_UNIQUEID" val="592"/>
</p:tagLst>
</file>

<file path=ppt/tags/tag104.xml><?xml version="1.0" encoding="utf-8"?>
<p:tagLst xmlns:p="http://schemas.openxmlformats.org/presentationml/2006/main">
  <p:tag name="AS_UNIQUEID" val="1459"/>
</p:tagLst>
</file>

<file path=ppt/tags/tag105.xml><?xml version="1.0" encoding="utf-8"?>
<p:tagLst xmlns:p="http://schemas.openxmlformats.org/presentationml/2006/main">
  <p:tag name="AS_UNIQUEID" val="594"/>
</p:tagLst>
</file>

<file path=ppt/tags/tag106.xml><?xml version="1.0" encoding="utf-8"?>
<p:tagLst xmlns:p="http://schemas.openxmlformats.org/presentationml/2006/main">
  <p:tag name="AS_UNIQUEID" val="595"/>
</p:tagLst>
</file>

<file path=ppt/tags/tag107.xml><?xml version="1.0" encoding="utf-8"?>
<p:tagLst xmlns:p="http://schemas.openxmlformats.org/presentationml/2006/main">
  <p:tag name="AS_UNIQUEID" val="596"/>
</p:tagLst>
</file>

<file path=ppt/tags/tag108.xml><?xml version="1.0" encoding="utf-8"?>
<p:tagLst xmlns:p="http://schemas.openxmlformats.org/presentationml/2006/main">
  <p:tag name="AS_UNIQUEID" val="597"/>
</p:tagLst>
</file>

<file path=ppt/tags/tag109.xml><?xml version="1.0" encoding="utf-8"?>
<p:tagLst xmlns:p="http://schemas.openxmlformats.org/presentationml/2006/main">
  <p:tag name="AS_UNIQUEID" val="1461"/>
</p:tagLst>
</file>

<file path=ppt/tags/tag110.xml><?xml version="1.0" encoding="utf-8"?>
<p:tagLst xmlns:p="http://schemas.openxmlformats.org/presentationml/2006/main">
  <p:tag name="AS_UNIQUEID" val="1345"/>
</p:tagLst>
</file>

<file path=ppt/tags/tag111.xml><?xml version="1.0" encoding="utf-8"?>
<p:tagLst xmlns:p="http://schemas.openxmlformats.org/presentationml/2006/main">
  <p:tag name="AS_UNIQUEID" val="1346"/>
</p:tagLst>
</file>

<file path=ppt/tags/tag112.xml><?xml version="1.0" encoding="utf-8"?>
<p:tagLst xmlns:p="http://schemas.openxmlformats.org/presentationml/2006/main">
  <p:tag name="AS_UNIQUEID" val="1462"/>
</p:tagLst>
</file>

<file path=ppt/tags/tag113.xml><?xml version="1.0" encoding="utf-8"?>
<p:tagLst xmlns:p="http://schemas.openxmlformats.org/presentationml/2006/main">
  <p:tag name="AS_UNIQUEID" val="1348"/>
</p:tagLst>
</file>

<file path=ppt/tags/tag114.xml><?xml version="1.0" encoding="utf-8"?>
<p:tagLst xmlns:p="http://schemas.openxmlformats.org/presentationml/2006/main">
  <p:tag name="AS_UNIQUEID" val="1349"/>
</p:tagLst>
</file>

<file path=ppt/tags/tag115.xml><?xml version="1.0" encoding="utf-8"?>
<p:tagLst xmlns:p="http://schemas.openxmlformats.org/presentationml/2006/main">
  <p:tag name="AS_UNIQUEID" val="1463"/>
</p:tagLst>
</file>

<file path=ppt/tags/tag116.xml><?xml version="1.0" encoding="utf-8"?>
<p:tagLst xmlns:p="http://schemas.openxmlformats.org/presentationml/2006/main">
  <p:tag name="AS_UNIQUEID" val="1351"/>
</p:tagLst>
</file>

<file path=ppt/tags/tag117.xml><?xml version="1.0" encoding="utf-8"?>
<p:tagLst xmlns:p="http://schemas.openxmlformats.org/presentationml/2006/main">
  <p:tag name="AS_UNIQUEID" val="1352"/>
</p:tagLst>
</file>

<file path=ppt/tags/tag118.xml><?xml version="1.0" encoding="utf-8"?>
<p:tagLst xmlns:p="http://schemas.openxmlformats.org/presentationml/2006/main">
  <p:tag name="AS_UNIQUEID" val="1353"/>
</p:tagLst>
</file>

<file path=ppt/tags/tag119.xml><?xml version="1.0" encoding="utf-8"?>
<p:tagLst xmlns:p="http://schemas.openxmlformats.org/presentationml/2006/main">
  <p:tag name="AS_UNIQUEID" val="1354"/>
</p:tagLst>
</file>

<file path=ppt/tags/tag120.xml><?xml version="1.0" encoding="utf-8"?>
<p:tagLst xmlns:p="http://schemas.openxmlformats.org/presentationml/2006/main">
  <p:tag name="AS_UNIQUEID" val="1355"/>
</p:tagLst>
</file>

<file path=ppt/tags/tag121.xml><?xml version="1.0" encoding="utf-8"?>
<p:tagLst xmlns:p="http://schemas.openxmlformats.org/presentationml/2006/main">
  <p:tag name="AS_UNIQUEID" val="1356"/>
</p:tagLst>
</file>

<file path=ppt/tags/tag122.xml><?xml version="1.0" encoding="utf-8"?>
<p:tagLst xmlns:p="http://schemas.openxmlformats.org/presentationml/2006/main">
  <p:tag name="AS_UNIQUEID" val="1357"/>
</p:tagLst>
</file>

<file path=ppt/tags/tag123.xml><?xml version="1.0" encoding="utf-8"?>
<p:tagLst xmlns:p="http://schemas.openxmlformats.org/presentationml/2006/main">
  <p:tag name="AS_UNIQUEID" val="1358"/>
</p:tagLst>
</file>

<file path=ppt/tags/tag124.xml><?xml version="1.0" encoding="utf-8"?>
<p:tagLst xmlns:p="http://schemas.openxmlformats.org/presentationml/2006/main">
  <p:tag name="AS_UNIQUEID" val="1359"/>
</p:tagLst>
</file>

<file path=ppt/tags/tag125.xml><?xml version="1.0" encoding="utf-8"?>
<p:tagLst xmlns:p="http://schemas.openxmlformats.org/presentationml/2006/main">
  <p:tag name="AS_UNIQUEID" val="1360"/>
</p:tagLst>
</file>

<file path=ppt/tags/tag126.xml><?xml version="1.0" encoding="utf-8"?>
<p:tagLst xmlns:p="http://schemas.openxmlformats.org/presentationml/2006/main">
  <p:tag name="AS_UNIQUEID" val="1361"/>
</p:tagLst>
</file>

<file path=ppt/tags/tag127.xml><?xml version="1.0" encoding="utf-8"?>
<p:tagLst xmlns:p="http://schemas.openxmlformats.org/presentationml/2006/main">
  <p:tag name="AS_UNIQUEID" val="1362"/>
</p:tagLst>
</file>

<file path=ppt/tags/tag128.xml><?xml version="1.0" encoding="utf-8"?>
<p:tagLst xmlns:p="http://schemas.openxmlformats.org/presentationml/2006/main">
  <p:tag name="AS_UNIQUEID" val="1363"/>
</p:tagLst>
</file>

<file path=ppt/tags/tag129.xml><?xml version="1.0" encoding="utf-8"?>
<p:tagLst xmlns:p="http://schemas.openxmlformats.org/presentationml/2006/main">
  <p:tag name="AS_UNIQUEID" val="1364"/>
</p:tagLst>
</file>

<file path=ppt/tags/tag130.xml><?xml version="1.0" encoding="utf-8"?>
<p:tagLst xmlns:p="http://schemas.openxmlformats.org/presentationml/2006/main">
  <p:tag name="AS_UNIQUEID" val="1365"/>
</p:tagLst>
</file>

<file path=ppt/tags/tag131.xml><?xml version="1.0" encoding="utf-8"?>
<p:tagLst xmlns:p="http://schemas.openxmlformats.org/presentationml/2006/main">
  <p:tag name="AS_UNIQUEID" val="1366"/>
</p:tagLst>
</file>

<file path=ppt/tags/tag132.xml><?xml version="1.0" encoding="utf-8"?>
<p:tagLst xmlns:p="http://schemas.openxmlformats.org/presentationml/2006/main">
  <p:tag name="AS_UNIQUEID" val="1464"/>
</p:tagLst>
</file>

<file path=ppt/tags/tag133.xml><?xml version="1.0" encoding="utf-8"?>
<p:tagLst xmlns:p="http://schemas.openxmlformats.org/presentationml/2006/main">
  <p:tag name="AS_UNIQUEID" val="1368"/>
</p:tagLst>
</file>

<file path=ppt/tags/tag134.xml><?xml version="1.0" encoding="utf-8"?>
<p:tagLst xmlns:p="http://schemas.openxmlformats.org/presentationml/2006/main">
  <p:tag name="AS_UNIQUEID" val="1369"/>
</p:tagLst>
</file>

<file path=ppt/tags/tag135.xml><?xml version="1.0" encoding="utf-8"?>
<p:tagLst xmlns:p="http://schemas.openxmlformats.org/presentationml/2006/main">
  <p:tag name="AS_UNIQUEID" val="1370"/>
</p:tagLst>
</file>

<file path=ppt/tags/tag136.xml><?xml version="1.0" encoding="utf-8"?>
<p:tagLst xmlns:p="http://schemas.openxmlformats.org/presentationml/2006/main">
  <p:tag name="AS_UNIQUEID" val="1371"/>
</p:tagLst>
</file>

<file path=ppt/tags/tag137.xml><?xml version="1.0" encoding="utf-8"?>
<p:tagLst xmlns:p="http://schemas.openxmlformats.org/presentationml/2006/main">
  <p:tag name="AS_UNIQUEID" val="1372"/>
</p:tagLst>
</file>

<file path=ppt/tags/tag138.xml><?xml version="1.0" encoding="utf-8"?>
<p:tagLst xmlns:p="http://schemas.openxmlformats.org/presentationml/2006/main">
  <p:tag name="AS_UNIQUEID" val="1373"/>
</p:tagLst>
</file>

<file path=ppt/tags/tag139.xml><?xml version="1.0" encoding="utf-8"?>
<p:tagLst xmlns:p="http://schemas.openxmlformats.org/presentationml/2006/main">
  <p:tag name="AS_UNIQUEID" val="1374"/>
</p:tagLst>
</file>

<file path=ppt/tags/tag140.xml><?xml version="1.0" encoding="utf-8"?>
<p:tagLst xmlns:p="http://schemas.openxmlformats.org/presentationml/2006/main">
  <p:tag name="AS_UNIQUEID" val="1375"/>
</p:tagLst>
</file>

<file path=ppt/tags/tag141.xml><?xml version="1.0" encoding="utf-8"?>
<p:tagLst xmlns:p="http://schemas.openxmlformats.org/presentationml/2006/main">
  <p:tag name="AS_UNIQUEID" val="1376"/>
</p:tagLst>
</file>

<file path=ppt/tags/tag142.xml><?xml version="1.0" encoding="utf-8"?>
<p:tagLst xmlns:p="http://schemas.openxmlformats.org/presentationml/2006/main">
  <p:tag name="AS_UNIQUEID" val="1465"/>
</p:tagLst>
</file>

<file path=ppt/tags/tag143.xml><?xml version="1.0" encoding="utf-8"?>
<p:tagLst xmlns:p="http://schemas.openxmlformats.org/presentationml/2006/main">
  <p:tag name="AS_UNIQUEID" val="1378"/>
</p:tagLst>
</file>

<file path=ppt/tags/tag144.xml><?xml version="1.0" encoding="utf-8"?>
<p:tagLst xmlns:p="http://schemas.openxmlformats.org/presentationml/2006/main">
  <p:tag name="AS_UNIQUEID" val="600"/>
</p:tagLst>
</file>

<file path=ppt/tags/tag145.xml><?xml version="1.0" encoding="utf-8"?>
<p:tagLst xmlns:p="http://schemas.openxmlformats.org/presentationml/2006/main">
  <p:tag name="AS_UNIQUEID" val="1466"/>
</p:tagLst>
</file>

<file path=ppt/tags/tag146.xml><?xml version="1.0" encoding="utf-8"?>
<p:tagLst xmlns:p="http://schemas.openxmlformats.org/presentationml/2006/main">
  <p:tag name="AS_UNIQUEID" val="1380"/>
</p:tagLst>
</file>

<file path=ppt/tags/tag147.xml><?xml version="1.0" encoding="utf-8"?>
<p:tagLst xmlns:p="http://schemas.openxmlformats.org/presentationml/2006/main">
  <p:tag name="AS_UNIQUEID" val="1381"/>
</p:tagLst>
</file>

<file path=ppt/tags/tag148.xml><?xml version="1.0" encoding="utf-8"?>
<p:tagLst xmlns:p="http://schemas.openxmlformats.org/presentationml/2006/main">
  <p:tag name="AS_UNIQUEID" val="1382"/>
</p:tagLst>
</file>

<file path=ppt/tags/tag149.xml><?xml version="1.0" encoding="utf-8"?>
<p:tagLst xmlns:p="http://schemas.openxmlformats.org/presentationml/2006/main">
  <p:tag name="AS_UNIQUEID" val="1383"/>
</p:tagLst>
</file>

<file path=ppt/tags/tag150.xml><?xml version="1.0" encoding="utf-8"?>
<p:tagLst xmlns:p="http://schemas.openxmlformats.org/presentationml/2006/main">
  <p:tag name="AS_UNIQUEID" val="1384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AS_UNIQUEID" val="1385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TEXT_FILL_FORE_SCHEMECOLOR_INDEX" val="2"/>
  <p:tag name="KSO_WM_UNIT_TEXT_FILL_FORE_SCHEMECOLOR_INDEX_BRIGHTNESS" val="0"/>
  <p:tag name="KSO_WM_UNIT_TEXT_FILL_TYPE" val="1"/>
</p:tagLst>
</file>

<file path=ppt/tags/tag152.xml><?xml version="1.0" encoding="utf-8"?>
<p:tagLst xmlns:p="http://schemas.openxmlformats.org/presentationml/2006/main">
  <p:tag name="AS_UNIQUEID" val="1386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TEXT_FILL_FORE_SCHEMECOLOR_INDEX" val="2"/>
  <p:tag name="KSO_WM_UNIT_TEXT_FILL_FORE_SCHEMECOLOR_INDEX_BRIGHTNESS" val="0"/>
  <p:tag name="KSO_WM_UNIT_TEXT_FILL_TYPE" val="1"/>
</p:tagLst>
</file>

<file path=ppt/tags/tag153.xml><?xml version="1.0" encoding="utf-8"?>
<p:tagLst xmlns:p="http://schemas.openxmlformats.org/presentationml/2006/main">
  <p:tag name="AS_UNIQUEID" val="1387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TEXT_FILL_FORE_SCHEMECOLOR_INDEX" val="2"/>
  <p:tag name="KSO_WM_UNIT_TEXT_FILL_FORE_SCHEMECOLOR_INDEX_BRIGHTNESS" val="0"/>
  <p:tag name="KSO_WM_UNIT_TEXT_FILL_TYPE" val="1"/>
</p:tagLst>
</file>

<file path=ppt/tags/tag154.xml><?xml version="1.0" encoding="utf-8"?>
<p:tagLst xmlns:p="http://schemas.openxmlformats.org/presentationml/2006/main">
  <p:tag name="AS_UNIQUEID" val="1388"/>
  <p:tag name="KSO_WM_ASSEMBLE_CHIP_INDEX" val="70c0aaf9c8e242f5a4d96ab012ba81d8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534054ed1e2fb807d7"/>
  <p:tag name="KSO_WM_TEMPLATE_ASSEMBLE_XID" val="60656f534054ed1e2fb807d7"/>
  <p:tag name="KSO_WM_TEMPLATE_CATEGORY" val="diagram"/>
  <p:tag name="KSO_WM_TEMPLATE_INDEX" val="20212568"/>
  <p:tag name="KSO_WM_UNIT_BLOCK" val="0"/>
  <p:tag name="KSO_WM_UNIT_COMPATIBLE" val="0"/>
  <p:tag name="KSO_WM_UNIT_DEC_AREA_ID" val="175dfa197b8b4457b35c5e7cc3b2ece2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568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70"/>
</p:tagLst>
</file>

<file path=ppt/tags/tag155.xml><?xml version="1.0" encoding="utf-8"?>
<p:tagLst xmlns:p="http://schemas.openxmlformats.org/presentationml/2006/main">
  <p:tag name="KSO_WM_SPECIAL_SOURCE" val="bdnull"/>
</p:tagLst>
</file>

<file path=ppt/tags/tag156.xml><?xml version="1.0" encoding="utf-8"?>
<p:tagLst xmlns:p="http://schemas.openxmlformats.org/presentationml/2006/main">
  <p:tag name="AS_UNIQUEID" val="1467"/>
</p:tagLst>
</file>

<file path=ppt/tags/tag157.xml><?xml version="1.0" encoding="utf-8"?>
<p:tagLst xmlns:p="http://schemas.openxmlformats.org/presentationml/2006/main">
  <p:tag name="AS_UNIQUEID" val="1390"/>
</p:tagLst>
</file>

<file path=ppt/tags/tag158.xml><?xml version="1.0" encoding="utf-8"?>
<p:tagLst xmlns:p="http://schemas.openxmlformats.org/presentationml/2006/main">
  <p:tag name="AS_UNIQUEID" val="1391"/>
</p:tagLst>
</file>

<file path=ppt/tags/tag159.xml><?xml version="1.0" encoding="utf-8"?>
<p:tagLst xmlns:p="http://schemas.openxmlformats.org/presentationml/2006/main">
  <p:tag name="AS_UNIQUEID" val="1392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AS_UNIQUEID" val="1393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TEXT_FILL_FORE_SCHEMECOLOR_INDEX" val="2"/>
  <p:tag name="KSO_WM_UNIT_TEXT_FILL_FORE_SCHEMECOLOR_INDEX_BRIGHTNESS" val="0"/>
  <p:tag name="KSO_WM_UNIT_TEXT_FILL_TYPE" val="1"/>
</p:tagLst>
</file>

<file path=ppt/tags/tag161.xml><?xml version="1.0" encoding="utf-8"?>
<p:tagLst xmlns:p="http://schemas.openxmlformats.org/presentationml/2006/main">
  <p:tag name="AS_UNIQUEID" val="1394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TEXT_FILL_FORE_SCHEMECOLOR_INDEX" val="2"/>
  <p:tag name="KSO_WM_UNIT_TEXT_FILL_FORE_SCHEMECOLOR_INDEX_BRIGHTNESS" val="0"/>
  <p:tag name="KSO_WM_UNIT_TEXT_FILL_TYPE" val="1"/>
</p:tagLst>
</file>

<file path=ppt/tags/tag162.xml><?xml version="1.0" encoding="utf-8"?>
<p:tagLst xmlns:p="http://schemas.openxmlformats.org/presentationml/2006/main">
  <p:tag name="AS_UNIQUEID" val="1395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  <p:tag name="KSO_WM_UNIT_TEXT_FILL_FORE_SCHEMECOLOR_INDEX" val="2"/>
  <p:tag name="KSO_WM_UNIT_TEXT_FILL_FORE_SCHEMECOLOR_INDEX_BRIGHTNESS" val="0"/>
  <p:tag name="KSO_WM_UNIT_TEXT_FILL_TYPE" val="1"/>
</p:tagLst>
</file>

<file path=ppt/tags/tag163.xml><?xml version="1.0" encoding="utf-8"?>
<p:tagLst xmlns:p="http://schemas.openxmlformats.org/presentationml/2006/main">
  <p:tag name="AS_UNIQUEID" val="1396"/>
  <p:tag name="KSO_WM_ASSEMBLE_CHIP_INDEX" val="70c0aaf9c8e242f5a4d96ab012ba81d8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534054ed1e2fb807d7"/>
  <p:tag name="KSO_WM_TEMPLATE_ASSEMBLE_XID" val="60656f534054ed1e2fb807d7"/>
  <p:tag name="KSO_WM_TEMPLATE_CATEGORY" val="diagram"/>
  <p:tag name="KSO_WM_TEMPLATE_INDEX" val="20212568"/>
  <p:tag name="KSO_WM_UNIT_BLOCK" val="0"/>
  <p:tag name="KSO_WM_UNIT_COMPATIBLE" val="0"/>
  <p:tag name="KSO_WM_UNIT_DEC_AREA_ID" val="175dfa197b8b4457b35c5e7cc3b2ece2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568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70"/>
</p:tagLst>
</file>

<file path=ppt/tags/tag164.xml><?xml version="1.0" encoding="utf-8"?>
<p:tagLst xmlns:p="http://schemas.openxmlformats.org/presentationml/2006/main">
  <p:tag name="KSO_WM_SPECIAL_SOURCE" val="bdnull"/>
</p:tagLst>
</file>

<file path=ppt/tags/tag165.xml><?xml version="1.0" encoding="utf-8"?>
<p:tagLst xmlns:p="http://schemas.openxmlformats.org/presentationml/2006/main">
  <p:tag name="AS_UNIQUEID" val="1468"/>
</p:tagLst>
</file>

<file path=ppt/tags/tag166.xml><?xml version="1.0" encoding="utf-8"?>
<p:tagLst xmlns:p="http://schemas.openxmlformats.org/presentationml/2006/main">
  <p:tag name="AS_UNIQUEID" val="1398"/>
  <p:tag name="KSO_WM_ASSEMBLE_CHIP_INDEX" val="eeef881440c5428d89fa4c77167693cc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54054ed1e2fb7f7cf"/>
  <p:tag name="KSO_WM_TEMPLATE_ASSEMBLE_XID" val="60656e654054ed1e2fb7f7cf"/>
  <p:tag name="KSO_WM_TEMPLATE_CATEGORY" val="diagram"/>
  <p:tag name="KSO_WM_TEMPLATE_INDEX" val="20207344"/>
  <p:tag name="KSO_WM_UNIT_BLOCK" val="0"/>
  <p:tag name="KSO_WM_UNIT_COMPATIBLE" val="0"/>
  <p:tag name="KSO_WM_UNIT_DEC_AREA_ID" val="e8cd6e00b4384193ade9077e6c13821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34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4"/>
</p:tagLst>
</file>

<file path=ppt/tags/tag167.xml><?xml version="1.0" encoding="utf-8"?>
<p:tagLst xmlns:p="http://schemas.openxmlformats.org/presentationml/2006/main">
  <p:tag name="AS_UNIQUEID" val="1399"/>
  <p:tag name="KSO_WM_ASSEMBLE_CHIP_INDEX" val="f51dad38640249f1b8c5d70d7c864557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654054ed1e2fb7f7cf"/>
  <p:tag name="KSO_WM_TEMPLATE_ASSEMBLE_XID" val="60656e654054ed1e2fb7f7cf"/>
  <p:tag name="KSO_WM_TEMPLATE_CATEGORY" val="diagram"/>
  <p:tag name="KSO_WM_TEMPLATE_INDEX" val="20207344"/>
  <p:tag name="KSO_WM_UNIT_BLOCK" val="0"/>
  <p:tag name="KSO_WM_UNIT_COMPATIBLE" val="0"/>
  <p:tag name="KSO_WM_UNIT_DEC_AREA_ID" val="c681b7a3838b4b4f905639e41e61769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4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。"/>
  <p:tag name="KSO_WM_UNIT_SHOW_EDIT_AREA_INDICATION" val="1"/>
  <p:tag name="KSO_WM_UNIT_SM_LIMIT_TYPE" val="2"/>
  <p:tag name="KSO_WM_UNIT_SUBTYPE" val="a"/>
  <p:tag name="KSO_WM_UNIT_SUPPORT_UNIT_TYPE" val="[&quot;d&quot;,&quot;β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70"/>
</p:tagLst>
</file>

<file path=ppt/tags/tag168.xml><?xml version="1.0" encoding="utf-8"?>
<p:tagLst xmlns:p="http://schemas.openxmlformats.org/presentationml/2006/main">
  <p:tag name="AS_UNIQUEID" val="1400"/>
  <p:tag name="KSO_WM_ASSEMBLE_CHIP_INDEX" val="f0e26ff0619146c9ac8e488bec458185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5f9fc8f358547e5288195931"/>
  <p:tag name="KSO_WM_TEMPLATE_ASSEMBLE_XID" val="5f9fc8f358547e5288195931"/>
  <p:tag name="KSO_WM_TEMPLATE_CATEGORY" val="diagram"/>
  <p:tag name="KSO_WM_TEMPLATE_INDEX" val="20211941"/>
  <p:tag name="KSO_WM_UNIT_BLOCK" val="0"/>
  <p:tag name="KSO_WM_UNIT_COMPATIBLE" val="0"/>
  <p:tag name="KSO_WM_UNIT_DEC_AREA_ID" val="4a4699492fab4c80b35d9aeae43c36fc"/>
  <p:tag name="KSO_WM_UNIT_DECORATE_INFO" val=""/>
  <p:tag name="KSO_WM_UNIT_DEFAULT_FONT" val="14;20;2"/>
  <p:tag name="KSO_WM_UNIT_DIAGRAM_ISNUMVISUAL" val="0"/>
  <p:tag name="KSO_WM_UNIT_DIAGRAM_ISREFERUNIT" val="0"/>
  <p:tag name="KSO_WM_UNIT_HIGHLIGHT" val="0"/>
  <p:tag name="KSO_WM_UNIT_ID" val="diagram20211941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68"/>
</p:tagLst>
</file>

<file path=ppt/tags/tag169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b&quot;,&quot;text_direction&quot;:&quot;horizontal&quot;,&quot;support_big_font&quot;:false,&quot;picture_toward&quot;:0,&quot;picture_dockside&quot;:[],&quot;fill_id&quot;:&quot;722accd572074b41a2d4cf8c733c9957&quot;,&quot;fill_align&quot;:&quot;cb&quot;,&quot;chip_types&quot;:[&quot;header&quot;]},{&quot;text_align&quot;:&quot;lm&quot;,&quot;text_direction&quot;:&quot;horizontal&quot;,&quot;support_features&quot;:[&quot;collage&quot;,&quot;carousel&quot;,&quot;creativecrop&quot;],&quot;support_big_font&quot;:false,&quot;picture_toward&quot;:0,&quot;picture_dockside&quot;:[],&quot;fill_id&quot;:&quot;164c300f690d423ab1b6e3b65edb0bf9&quot;,&quot;fill_align&quot;:&quot;lm&quot;,&quot;chip_types&quot;:[&quot;diagram&quot;,&quot;pictext&quot;,&quot;text&quot;,&quot;picture&quot;,&quot;table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e836bed5e59843b5bc0179a1591ebf37&quot;,&quot;fill_align&quot;:&quot;lm&quot;,&quot;chip_types&quot;:[&quot;diagram&quot;,&quot;pictext&quot;,&quot;text&quot;,&quot;picture&quot;,&quot;chart&quot;,&quot;table&quot;,&quot;video&quot;]}],[{&quot;text_align&quot;:&quot;cb&quot;,&quot;text_direction&quot;:&quot;horizontal&quot;,&quot;support_big_font&quot;:false,&quot;picture_toward&quot;:0,&quot;picture_dockside&quot;:[],&quot;fill_id&quot;:&quot;722accd572074b41a2d4cf8c733c9957&quot;,&quot;fill_align&quot;:&quot;cb&quot;,&quot;chip_types&quot;:[&quot;header&quot;]},{&quot;text_align&quot;:&quot;lm&quot;,&quot;text_direction&quot;:&quot;horizontal&quot;,&quot;support_features&quot;:[&quot;collage&quot;,&quot;carousel&quot;,&quot;creativecrop&quot;],&quot;support_big_font&quot;:false,&quot;picture_toward&quot;:0,&quot;picture_dockside&quot;:[],&quot;fill_id&quot;:&quot;164c300f690d423ab1b6e3b65edb0bf9&quot;,&quot;fill_align&quot;:&quot;lm&quot;,&quot;chip_types&quot;:[&quot;diagram&quot;,&quot;picture&quot;,&quot;chart&quot;,&quot;video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e836bed5e59843b5bc0179a1591ebf37&quot;,&quot;fill_align&quot;:&quot;lm&quot;,&quot;chip_types&quot;:[&quot;pictext&quot;,&quot;text&quot;,&quot;picture&quot;,&quot;table&quot;]}],[{&quot;text_align&quot;:&quot;lb&quot;,&quot;text_direction&quot;:&quot;horizontal&quot;,&quot;support_big_font&quot;:false,&quot;picture_toward&quot;:0,&quot;picture_dockside&quot;:[],&quot;fill_id&quot;:&quot;722accd572074b41a2d4cf8c733c9957&quot;,&quot;fill_align&quot;:&quot;lb&quot;,&quot;chip_types&quot;:[&quot;header&quot;]},{&quot;text_align&quot;:&quot;lm&quot;,&quot;text_direction&quot;:&quot;horizontal&quot;,&quot;support_features&quot;:[&quot;collage&quot;,&quot;carousel&quot;,&quot;creativecrop&quot;],&quot;support_big_font&quot;:false,&quot;picture_toward&quot;:0,&quot;picture_dockside&quot;:[],&quot;fill_id&quot;:&quot;164c300f690d423ab1b6e3b65edb0bf9&quot;,&quot;fill_align&quot;:&quot;lm&quot;,&quot;chip_types&quot;:[&quot;diagram&quot;,&quot;pictext&quot;,&quot;text&quot;,&quot;picture&quot;,&quot;table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e836bed5e59843b5bc0179a1591ebf37&quot;,&quot;fill_align&quot;:&quot;lm&quot;,&quot;chip_types&quot;:[&quot;diagram&quot;,&quot;pictext&quot;,&quot;text&quot;,&quot;picture&quot;,&quot;chart&quot;,&quot;table&quot;,&quot;video&quot;]}],[{&quot;text_align&quot;:&quot;lb&quot;,&quot;text_direction&quot;:&quot;horizontal&quot;,&quot;support_big_font&quot;:false,&quot;picture_toward&quot;:0,&quot;picture_dockside&quot;:[],&quot;fill_id&quot;:&quot;722accd572074b41a2d4cf8c733c9957&quot;,&quot;fill_align&quot;:&quot;lb&quot;,&quot;chip_types&quot;:[&quot;header&quot;]},{&quot;text_align&quot;:&quot;lm&quot;,&quot;text_direction&quot;:&quot;horizontal&quot;,&quot;support_features&quot;:[&quot;collage&quot;,&quot;carousel&quot;,&quot;creativecrop&quot;],&quot;support_big_font&quot;:false,&quot;picture_toward&quot;:0,&quot;picture_dockside&quot;:[],&quot;fill_id&quot;:&quot;164c300f690d423ab1b6e3b65edb0bf9&quot;,&quot;fill_align&quot;:&quot;lm&quot;,&quot;chip_types&quot;:[&quot;diagram&quot;,&quot;picture&quot;,&quot;chart&quot;,&quot;video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e836bed5e59843b5bc0179a1591ebf37&quot;,&quot;fill_align&quot;:&quot;lm&quot;,&quot;chip_types&quot;:[&quot;pictext&quot;,&quot;text&quot;,&quot;picture&quot;,&quot;table&quot;]}]]"/>
  <p:tag name="KSO_WM_CHIP_GROUPID" val="5ed86f7e2b40af43b1b83657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cf22a7ddc3daf3fef3fb95"/>
  <p:tag name="KSO_WM_SLIDE_BACKGROUND" val="[&quot;general&quot;,&quot;frame&quot;]"/>
  <p:tag name="KSO_WM_SLIDE_BACKGROUND_TYPE" val="frame"/>
  <p:tag name="KSO_WM_SLIDE_BK_DARK_LIGHT" val="2"/>
  <p:tag name="KSO_WM_SLIDE_ID" val="diagram20207344_1"/>
  <p:tag name="KSO_WM_SLIDE_INDEX" val="1"/>
  <p:tag name="KSO_WM_SLIDE_ITEM_CNT" val="0"/>
  <p:tag name="KSO_WM_SLIDE_LAYOUT" val="a_d_f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id&quot;:&quot;2021-04-01T14:56:21&quot;,&quot;maxSize&quot;:{&quot;size1&quot;:26.699999999999999},&quot;minSize&quot;:{&quot;size1&quot;:26.699999999999999},&quot;normalSize&quot;:{&quot;size1&quot;:26.699999999999999},&quot;subLayout&quot;:[{&quot;id&quot;:&quot;2021-04-01T14:56:21&quot;,&quot;margin&quot;:{&quot;bottom&quot;:0,&quot;left&quot;:1.6929999589920044,&quot;right&quot;:1.6929999589920044,&quot;top&quot;:1.6929999589920044},&quot;type&quot;:0},{&quot;direction&quot;:1,&quot;id&quot;:&quot;2021-04-01T14:56:21&quot;,&quot;maxSize&quot;:{&quot;size1&quot;:62.499622819304932},&quot;minSize&quot;:{&quot;size1&quot;:34.999622819304932},&quot;normalSize&quot;:{&quot;size1&quot;:59.062122819304932},&quot;subLayout&quot;:[{&quot;id&quot;:&quot;2021-04-01T14:56:21&quot;,&quot;margin&quot;:{&quot;bottom&quot;:2.9630000591278076,&quot;left&quot;:1.6929999589920044,&quot;right&quot;:0,&quot;top&quot;:0.84700000286102295},&quot;type&quot;:0},{&quot;id&quot;:&quot;2021-04-01T14:56:21&quot;,&quot;margin&quot;:{&quot;bottom&quot;:2.9630000591278076,&quot;left&quot;:0.84700000286102295,&quot;right&quot;:1.6929999589920044,&quot;top&quot;:0.84700000286102295},&quot;type&quot;:0}],&quot;type&quot;:0}],&quot;type&quot;:0}"/>
  <p:tag name="KSO_WM_SLIDE_POSITION" val="48*60"/>
  <p:tag name="KSO_WM_SLIDE_RATIO" val="1.777778"/>
  <p:tag name="KSO_WM_SLIDE_SIZE" val="864*396"/>
  <p:tag name="KSO_WM_SLIDE_SUBTYPE" val="picTxt"/>
  <p:tag name="KSO_WM_SLIDE_SUPPORT_FEATURE_TYPE" val="7"/>
  <p:tag name="KSO_WM_SLIDE_TYPE" val="text"/>
  <p:tag name="KSO_WM_SPECIAL_SOURCE" val="bdnull"/>
  <p:tag name="KSO_WM_TAG_VERSION" val="1.0"/>
  <p:tag name="KSO_WM_TEMPLATE_ASSEMBLE_GROUPID" val="60656e654054ed1e2fb7f7cf"/>
  <p:tag name="KSO_WM_TEMPLATE_ASSEMBLE_XID" val="60656e654054ed1e2fb7f7cf"/>
  <p:tag name="KSO_WM_TEMPLATE_CATEGORY" val="diagram"/>
  <p:tag name="KSO_WM_TEMPLATE_COLOR_TYPE" val="1"/>
  <p:tag name="KSO_WM_TEMPLATE_INDEX" val="20207344"/>
  <p:tag name="KSO_WM_TEMPLATE_MASTER_TYPE" val="0"/>
  <p:tag name="KSO_WM_TEMPLATE_SUBCATEGORY" val="21"/>
</p:tagLst>
</file>

<file path=ppt/tags/tag170.xml><?xml version="1.0" encoding="utf-8"?>
<p:tagLst xmlns:p="http://schemas.openxmlformats.org/presentationml/2006/main">
  <p:tag name="AS_UNIQUEID" val="1469"/>
</p:tagLst>
</file>

<file path=ppt/tags/tag171.xml><?xml version="1.0" encoding="utf-8"?>
<p:tagLst xmlns:p="http://schemas.openxmlformats.org/presentationml/2006/main">
  <p:tag name="AS_UNIQUEID" val="1402"/>
  <p:tag name="KSO_WM_UNIT_TABLE_BEAUTIFY" val="smartTable{6af17d34-7cf3-4304-a1a3-1db2d9904402}"/>
  <p:tag name="TABLE_ENDDRAG_ORIGIN_RECT" val="875*451"/>
  <p:tag name="TABLE_ENDDRAG_RECT" val="49*48*875*451"/>
</p:tagLst>
</file>

<file path=ppt/tags/tag172.xml><?xml version="1.0" encoding="utf-8"?>
<p:tagLst xmlns:p="http://schemas.openxmlformats.org/presentationml/2006/main">
  <p:tag name="AS_UNIQUEID" val="1403"/>
</p:tagLst>
</file>

<file path=ppt/tags/tag173.xml><?xml version="1.0" encoding="utf-8"?>
<p:tagLst xmlns:p="http://schemas.openxmlformats.org/presentationml/2006/main">
  <p:tag name="AS_UNIQUEID" val="1404"/>
</p:tagLst>
</file>

<file path=ppt/tags/tag174.xml><?xml version="1.0" encoding="utf-8"?>
<p:tagLst xmlns:p="http://schemas.openxmlformats.org/presentationml/2006/main">
  <p:tag name="AS_UNIQUEID" val="1405"/>
</p:tagLst>
</file>

<file path=ppt/tags/tag175.xml><?xml version="1.0" encoding="utf-8"?>
<p:tagLst xmlns:p="http://schemas.openxmlformats.org/presentationml/2006/main">
  <p:tag name="AS_UNIQUEID" val="1406"/>
</p:tagLst>
</file>

<file path=ppt/tags/tag176.xml><?xml version="1.0" encoding="utf-8"?>
<p:tagLst xmlns:p="http://schemas.openxmlformats.org/presentationml/2006/main">
  <p:tag name="AS_UNIQUEID" val="1407"/>
</p:tagLst>
</file>

<file path=ppt/tags/tag177.xml><?xml version="1.0" encoding="utf-8"?>
<p:tagLst xmlns:p="http://schemas.openxmlformats.org/presentationml/2006/main">
  <p:tag name="AS_UNIQUEID" val="1408"/>
</p:tagLst>
</file>

<file path=ppt/tags/tag178.xml><?xml version="1.0" encoding="utf-8"?>
<p:tagLst xmlns:p="http://schemas.openxmlformats.org/presentationml/2006/main">
  <p:tag name="AS_UNIQUEID" val="1409"/>
</p:tagLst>
</file>

<file path=ppt/tags/tag179.xml><?xml version="1.0" encoding="utf-8"?>
<p:tagLst xmlns:p="http://schemas.openxmlformats.org/presentationml/2006/main">
  <p:tag name="AS_UNIQUEID" val="1410"/>
</p:tagLst>
</file>

<file path=ppt/tags/tag180.xml><?xml version="1.0" encoding="utf-8"?>
<p:tagLst xmlns:p="http://schemas.openxmlformats.org/presentationml/2006/main">
  <p:tag name="AS_UNIQUEID" val="1411"/>
</p:tagLst>
</file>

<file path=ppt/tags/tag181.xml><?xml version="1.0" encoding="utf-8"?>
<p:tagLst xmlns:p="http://schemas.openxmlformats.org/presentationml/2006/main">
  <p:tag name="AS_UNIQUEID" val="1470"/>
</p:tagLst>
</file>

<file path=ppt/tags/tag182.xml><?xml version="1.0" encoding="utf-8"?>
<p:tagLst xmlns:p="http://schemas.openxmlformats.org/presentationml/2006/main">
  <p:tag name="AS_UNIQUEID" val="1413"/>
</p:tagLst>
</file>

<file path=ppt/tags/tag183.xml><?xml version="1.0" encoding="utf-8"?>
<p:tagLst xmlns:p="http://schemas.openxmlformats.org/presentationml/2006/main">
  <p:tag name="AS_UNIQUEID" val="1414"/>
</p:tagLst>
</file>

<file path=ppt/tags/tag184.xml><?xml version="1.0" encoding="utf-8"?>
<p:tagLst xmlns:p="http://schemas.openxmlformats.org/presentationml/2006/main">
  <p:tag name="AS_UNIQUEID" val="1415"/>
</p:tagLst>
</file>

<file path=ppt/tags/tag185.xml><?xml version="1.0" encoding="utf-8"?>
<p:tagLst xmlns:p="http://schemas.openxmlformats.org/presentationml/2006/main">
  <p:tag name="AS_UNIQUEID" val="1416"/>
</p:tagLst>
</file>

<file path=ppt/tags/tag186.xml><?xml version="1.0" encoding="utf-8"?>
<p:tagLst xmlns:p="http://schemas.openxmlformats.org/presentationml/2006/main">
  <p:tag name="AS_UNIQUEID" val="1471"/>
</p:tagLst>
</file>

<file path=ppt/tags/tag187.xml><?xml version="1.0" encoding="utf-8"?>
<p:tagLst xmlns:p="http://schemas.openxmlformats.org/presentationml/2006/main">
  <p:tag name="AS_UNIQUEID" val="1418"/>
</p:tagLst>
</file>

<file path=ppt/tags/tag188.xml><?xml version="1.0" encoding="utf-8"?>
<p:tagLst xmlns:p="http://schemas.openxmlformats.org/presentationml/2006/main">
  <p:tag name="AS_UNIQUEID" val="1419"/>
</p:tagLst>
</file>

<file path=ppt/tags/tag189.xml><?xml version="1.0" encoding="utf-8"?>
<p:tagLst xmlns:p="http://schemas.openxmlformats.org/presentationml/2006/main">
  <p:tag name="AS_UNIQUEID" val="1420"/>
</p:tagLst>
</file>

<file path=ppt/tags/tag190.xml><?xml version="1.0" encoding="utf-8"?>
<p:tagLst xmlns:p="http://schemas.openxmlformats.org/presentationml/2006/main">
  <p:tag name="AS_UNIQUEID" val="1472"/>
</p:tagLst>
</file>

<file path=ppt/tags/tag191.xml><?xml version="1.0" encoding="utf-8"?>
<p:tagLst xmlns:p="http://schemas.openxmlformats.org/presentationml/2006/main">
  <p:tag name="AS_UNIQUEID" val="1422"/>
</p:tagLst>
</file>

<file path=ppt/tags/tag192.xml><?xml version="1.0" encoding="utf-8"?>
<p:tagLst xmlns:p="http://schemas.openxmlformats.org/presentationml/2006/main">
  <p:tag name="AS_UNIQUEID" val="1423"/>
</p:tagLst>
</file>

<file path=ppt/tags/tag193.xml><?xml version="1.0" encoding="utf-8"?>
<p:tagLst xmlns:p="http://schemas.openxmlformats.org/presentationml/2006/main">
  <p:tag name="AS_UNIQUEID" val="1424"/>
</p:tagLst>
</file>

<file path=ppt/tags/tag194.xml><?xml version="1.0" encoding="utf-8"?>
<p:tagLst xmlns:p="http://schemas.openxmlformats.org/presentationml/2006/main">
  <p:tag name="AS_UNIQUEID" val="1548"/>
</p:tagLst>
</file>

<file path=ppt/tags/tag195.xml><?xml version="1.0" encoding="utf-8"?>
<p:tagLst xmlns:p="http://schemas.openxmlformats.org/presentationml/2006/main">
  <p:tag name="AS_UNIQUEID" val="1549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宋体</vt:lpstr>
      <vt:lpstr>黑体</vt:lpstr>
      <vt:lpstr>微软雅黑</vt:lpstr>
      <vt:lpstr>华文新魏</vt:lpstr>
      <vt:lpstr>Calibri Light</vt:lpstr>
      <vt:lpstr>楷体</vt:lpstr>
      <vt:lpstr>Times New Roman</vt:lpstr>
      <vt:lpstr>Segoe UI</vt:lpstr>
      <vt:lpstr>Wingdings</vt:lpstr>
      <vt:lpstr>华文楷体</vt:lpstr>
      <vt:lpstr>方正北魏楷书简体</vt:lpstr>
      <vt:lpstr>Office Theme</vt:lpstr>
      <vt:lpstr>倾听内心的呼唤</vt:lpstr>
      <vt:lpstr>PowerPoint Presentation</vt:lpstr>
      <vt:lpstr>PowerPoint Presentation</vt:lpstr>
      <vt:lpstr>歌德与《迷娘》</vt:lpstr>
      <vt:lpstr>PowerPoint Presentation</vt:lpstr>
      <vt:lpstr>PowerPoint Presentation</vt:lpstr>
      <vt:lpstr>再读悟情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2024-08-31T13:55:59.814</cp:lastPrinted>
  <dcterms:created xsi:type="dcterms:W3CDTF">2024-08-31T05:55:59Z</dcterms:created>
  <dcterms:modified xsi:type="dcterms:W3CDTF">2024-08-31T05:56:01Z</dcterms:modified>
</cp:coreProperties>
</file>