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EEED7-3D26-4996-9AAA-60494D4B1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32859-5F8B-4222-8E68-066F9D5F5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C70B9-74D9-4B59-91D0-C38DB66C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7439C-CDA1-4473-A25F-283395BD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11EAB-B038-4AD3-BEFA-38CBFBF4E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DED5B-DA4D-432F-81BF-4EE5128F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14E0D7-0ECE-41B1-BF40-3A831550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8B66A-2C78-4A64-B81F-71C0B438E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1759D-8ED2-4820-AC18-FEC2B6C31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C5204-B65F-4B6C-95D0-349F8DD2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1BFBE-A97A-4ACB-B64B-FA2D977A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32153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改进护理流程以提高质量安全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现有护理流程分析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404" b="124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提高护理质量和安全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通过改进护理流程，减少医疗差错和不良事件，提高患者满意度和信任度。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适应医疗行业发展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随着医疗技术的不断进步和患者需求的提高，需要不断改进护理流程以适应行业发展。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促进医院可持续发展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优质的护理服务是医院核心竞争力的重要组成部分，通过改进护理流程可以提高医院整体声誉和竞争力。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护理流程改进方案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针对存在的问题，提出具体的改进方案和实施计划。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护理流程改进效果评估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对改进后的护理流程进行效果评估，包括质量、安全、效率等方面的指标。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护理流程现状分析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对医院现有护理流程进行全面梳理和分析，找出存在的问题和瓶颈。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现有护理流程分析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当前护理流程缺乏标准化操作规范，导致不同护士在执行护理任务时存在差异性。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护理流程不规范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护理过程中，医护人员之间的沟通不足，导致信息传递不及时、不准确。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护理资源（如护士、设备、药品等）的配置不合理，导致某些环节资源紧张，影响护理质量。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护士的专业技能、经验、工作态度等因素直接影响护理质量。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医疗设备的性能、准确性、可靠性等因素对护理质量有重要影响。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护理管理制度的完善程度、执行力度等因素也是影响护理质量的重要因素。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不规范的护理流程可能增加患者感染、误伤等安全风险。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83" r="3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护理过程中的信息沟通不畅、操作失误等问题可能导致医疗纠纷的发生。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护理质量不佳可能影响医院声誉，进而影响医院的长期发展。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医院声誉风险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护理流程改进方案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标准化与规范化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制定标准化的护理操作流程和规范，确保各项护理工作的一致性和可靠性。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通过改进护理流程，降低医疗差错和不良事件的发生率，提高患者满意度。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将患者的需求和体验放在首位，优化护理流程，提高患者就医体验。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评估现有护理流程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具体改进措施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对现有护理流程进行全面评估，识别存在的问题和瓶颈，为改进提供依据。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按照改进计划，逐步实施各项改进措施，如引入新的护理技术、加强护理人员培训、完善护理记录等。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针对评估结果，制定具体的改进计划，包括优化护理流程、提高护理人员技能、完善护理制度等。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建立有效的监测机制，对改进后的护理流程进行持续监测和评估，及时反馈问题并进行调整。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明确各项改进措施的具体实施步骤和时间表，确保计划的可行性和有效性。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试点运行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根据实施计划，提前准备所需的资源，包括人力、物力、财力等。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在部分科室或病区进行试点运行，检验改进措施的可行性和效果。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根据试点运行结果，对改进措施进行调整和完善，然后在全院范围内进行推广实施。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https://d.book118.com/756232153005010041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2024-09-07T17:09:57.147</cp:lastPrinted>
  <dcterms:created xsi:type="dcterms:W3CDTF">2024-09-07T09:09:57Z</dcterms:created>
  <dcterms:modified xsi:type="dcterms:W3CDTF">2024-09-07T09:09:59Z</dcterms:modified>
</cp:coreProperties>
</file>