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D4D7A-4DF7-4307-B4D6-4F46414F7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A15E9-D027-4FA9-8C45-FE1B495BE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34D0A-9947-414B-AF67-6FC9505D9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2CE20-CC56-440A-A1B7-48FD55618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B00EF-85D2-4692-8497-2FC8E0879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D1E63-271E-42F3-B27F-C4A07CC2F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235C0-58DD-4450-B2D2-723A66986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0C590-4C51-48F6-BB00-E2F35149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DDD05-E788-4FFD-AE8B-3C8D1BCE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FA80E-8269-4E9C-A122-7AE09A0D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F05F6-46A8-407A-82DF-470D6BF7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331151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交通安全教育学习活动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交通安全教育的重要性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交通安全教育的内容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交通安全教育的方式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交通安全教育的实施途径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交通安全教育的效果评估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交通安全教育的重要性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提高安全意识，减少交通事故</a:t>
            </a:r>
            <a:endParaRPr lang="zh-CN" altLang="en-US"/>
          </a:p>
        </p:txBody>
      </p:sp>
      <p:sp>
        <p:nvSpPr>
          <p:cNvPr id="10490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交通安全教育可以提高人们的道路安全意识，减少交通违法行为的发生。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交通安全教育能够增强人们的交通安全意识，减少交通事故的发生。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通过学习交通安全知识，人们可以更好地掌握交通规则和安全驾驶技巧。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交通安全教育可以增强人们的自我保护意识，减少交通事故对人身安全的威胁。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培养文明交通习惯，提升公民素质</a:t>
            </a:r>
            <a:endParaRPr lang="zh-CN" altLang="en-US"/>
          </a:p>
        </p:txBody>
      </p:sp>
      <p:sp>
        <p:nvSpPr>
          <p:cNvPr id="10490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遵守交通规则，培养文明出行习惯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提高交通安全意识，减少交通事故发生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提升公民素质，树立文明形象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共同维护交通秩序，营造和谐社会环境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掌握交通安全知识，保障人身安全</a:t>
            </a:r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"/>
            </p:custDataLst>
          </p:nvPr>
        </p:nvSpPr>
        <p:spPr>
          <a:xfrm>
            <a:off x="3190387" y="560569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通过交通安全教育学习活动，可以提高人们的行车安全性和自我保护能力，保障自己和他人的生命财产安全。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标题"/>
          <p:cNvSpPr txBox="1"/>
          <p:nvPr>
            <p:custDataLst>
              <p:tags r:id="rId3"/>
            </p:custDataLst>
          </p:nvPr>
        </p:nvSpPr>
        <p:spPr>
          <a:xfrm>
            <a:off x="3190387" y="5141077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62" name="正文"/>
          <p:cNvSpPr txBox="1"/>
          <p:nvPr>
            <p:custDataLst>
              <p:tags r:id="rId4"/>
            </p:custDataLst>
          </p:nvPr>
        </p:nvSpPr>
        <p:spPr>
          <a:xfrm>
            <a:off x="3194175" y="438985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掌握交通安全知识可以帮助人们更好地应对突发情况，如紧急制动、避让障碍物等，从而减少事故对人身安全的威胁。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标题"/>
          <p:cNvSpPr txBox="1"/>
          <p:nvPr>
            <p:custDataLst>
              <p:tags r:id="rId5"/>
            </p:custDataLst>
          </p:nvPr>
        </p:nvSpPr>
        <p:spPr>
          <a:xfrm>
            <a:off x="3194175" y="3924605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66" name="正文"/>
          <p:cNvSpPr txBox="1"/>
          <p:nvPr>
            <p:custDataLst>
              <p:tags r:id="rId6"/>
            </p:custDataLst>
          </p:nvPr>
        </p:nvSpPr>
        <p:spPr>
          <a:xfrm>
            <a:off x="3190387" y="1955651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交通安全教育能够提高人们的交通安全意识，减少交通事故的发生。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标题"/>
          <p:cNvSpPr txBox="1"/>
          <p:nvPr>
            <p:custDataLst>
              <p:tags r:id="rId7"/>
            </p:custDataLst>
          </p:nvPr>
        </p:nvSpPr>
        <p:spPr>
          <a:xfrm>
            <a:off x="3190387" y="1490400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70" name="正文"/>
          <p:cNvSpPr txBox="1"/>
          <p:nvPr>
            <p:custDataLst>
              <p:tags r:id="rId8"/>
            </p:custDataLst>
          </p:nvPr>
        </p:nvSpPr>
        <p:spPr>
          <a:xfrm>
            <a:off x="3194175" y="3172754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学习交通安全知识可以帮助人们正确地认识交通规则和标志标线，避免因误闯红灯、超速行驶等违法行为而引发的交通事故。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标题"/>
          <p:cNvSpPr txBox="1"/>
          <p:nvPr>
            <p:custDataLst>
              <p:tags r:id="rId9"/>
            </p:custDataLst>
          </p:nvPr>
        </p:nvSpPr>
        <p:spPr>
          <a:xfrm>
            <a:off x="3194175" y="2706871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交通安全教育的内容</a:t>
            </a:r>
            <a:endParaRPr lang="zh-CN" altLang="en-US"/>
          </a:p>
        </p:txBody>
      </p:sp>
      <p:sp>
        <p:nvSpPr>
          <p:cNvPr id="104921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交通规则和标志识别</a:t>
            </a:r>
            <a:endParaRPr lang="zh-CN" altLang="en-US"/>
          </a:p>
        </p:txBody>
      </p:sp>
      <p:sp>
        <p:nvSpPr>
          <p:cNvPr id="10492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交通规则：包括交通信号灯、交通标志、交通标线等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交通信号灯：包括红灯、绿灯、黄灯等，表示车辆和行人的通行和停止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交通标志：包括警告标志、禁令标志、指示标志等，表示道路状况和交通行为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交通标线：包括车道线、人行横道线、停车线等，表示道路的划分和车辆行驶路线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安全行车和乘车知识</a:t>
            </a:r>
            <a:endParaRPr lang="zh-CN" altLang="en-US"/>
          </a:p>
        </p:txBody>
      </p:sp>
      <p:sp>
        <p:nvSpPr>
          <p:cNvPr id="10493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遵守交通规则：遵守交通信号灯、标志、标线等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安全驾驶：保持车距、控制车速、避免疲劳驾驶等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安全乘车：系好安全带、不把头伸出窗外、不随意开关车门等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安全停车：选择合适的停车位置，避免影响交通和行人安全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交通事故应急处理措施</a:t>
            </a:r>
            <a:endParaRPr lang="zh-CN" altLang="en-US"/>
          </a:p>
        </p:txBody>
      </p:sp>
      <p:sp>
        <p:nvSpPr>
          <p:cNvPr id="10494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立即停车并设置警告标志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协商解决或等待交警处理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记录事故现场情况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检查伤者情况并拨打急救电话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道路交通安全法律法规</a:t>
            </a:r>
            <a:endParaRPr lang="zh-CN" altLang="en-US"/>
          </a:p>
        </p:txBody>
      </p:sp>
      <p:sp>
        <p:nvSpPr>
          <p:cNvPr id="10495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驾驶行为规范：包括驾驶操作、安全驾驶等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交通法规：包括交通信号、标志、标线等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车辆管理规定：包括车辆登记、检验、报废等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交通事故处理规定：包括交通事故责任认定、赔偿等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交通安全教育的方式</a:t>
            </a:r>
            <a:endParaRPr lang="zh-CN" altLang="en-US"/>
          </a:p>
        </p:txBody>
      </p:sp>
      <p:sp>
        <p:nvSpPr>
          <p:cNvPr id="104956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https://d.book118.com/756233115122010031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交通安全教育学习活动</vt:lpstr>
      <vt:lpstr>目录</vt:lpstr>
      <vt:lpstr>添加章节标题</vt:lpstr>
      <vt:lpstr>交通安全教育的重要性</vt:lpstr>
      <vt:lpstr>PowerPoint Presentation</vt:lpstr>
      <vt:lpstr>提高安全意识，减少交通事故</vt:lpstr>
      <vt:lpstr>培养文明交通习惯，提升公民素质</vt:lpstr>
      <vt:lpstr>掌握交通安全知识，保障人身安全</vt:lpstr>
      <vt:lpstr>交通安全教育的内容</vt:lpstr>
      <vt:lpstr>PowerPoint Presentation</vt:lpstr>
      <vt:lpstr>交通规则和标志识别</vt:lpstr>
      <vt:lpstr>安全行车和乘车知识</vt:lpstr>
      <vt:lpstr>交通事故应急处理措施</vt:lpstr>
      <vt:lpstr>道路交通安全法律法规</vt:lpstr>
      <vt:lpstr>交通安全教育的方式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2024-08-30T00:57:00.500</cp:lastPrinted>
  <dcterms:created xsi:type="dcterms:W3CDTF">2024-08-29T16:57:00Z</dcterms:created>
  <dcterms:modified xsi:type="dcterms:W3CDTF">2024-08-29T16:57:02Z</dcterms:modified>
</cp:coreProperties>
</file>