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45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1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png" /><Relationship Id="rId11" Type="http://schemas.openxmlformats.org/officeDocument/2006/relationships/tags" Target="../tags/tag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image" Target="../media/image4.png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19.xml" /><Relationship Id="rId3" Type="http://schemas.openxmlformats.org/officeDocument/2006/relationships/image" Target="../media/image4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tags" Target="../tags/tag5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image" Target="../media/image8.png" /><Relationship Id="rId6" Type="http://schemas.openxmlformats.org/officeDocument/2006/relationships/tags" Target="../tags/tag57.xml" /><Relationship Id="rId7" Type="http://schemas.openxmlformats.org/officeDocument/2006/relationships/image" Target="../media/image9.png" /><Relationship Id="rId8" Type="http://schemas.openxmlformats.org/officeDocument/2006/relationships/tags" Target="../tags/tag58.xml" /><Relationship Id="rId9" Type="http://schemas.openxmlformats.org/officeDocument/2006/relationships/image" Target="../media/image4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C6330-A813-4B9B-B205-96A047D74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43F60-CBB1-4F8B-B90A-0C0127514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87F2E-951B-46F9-A08E-F2B850E97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4BEB9-5B0E-4285-AC34-E2FDD1C0E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96F0E5-F9FE-4D4D-A34B-D9B073DC5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966E6F-569E-480A-A150-7D7DEAC5A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EF626E-4704-47F4-BD58-64166D566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6139D-2C88-4D9E-882C-8B869EEC9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A1E5B-0264-473F-A5C4-DEADA2799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51D80-D3D3-41AA-A3C0-BD6944929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DFF02-74A6-4D08-A73C-C22360E9F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svg_装饰文字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559467" y="33421"/>
            <a:ext cx="1877076" cy="5686035"/>
          </a:xfrm>
          <a:prstGeom prst="rect">
            <a:avLst/>
          </a:prstGeom>
        </p:spPr>
      </p:pic>
      <p:pic>
        <p:nvPicPr>
          <p:cNvPr id="2097159" name="@svg_印章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28256" y="1517727"/>
            <a:ext cx="420173" cy="443008"/>
          </a:xfrm>
          <a:prstGeom prst="rect">
            <a:avLst/>
          </a:prstGeom>
        </p:spPr>
      </p:pic>
      <p:pic>
        <p:nvPicPr>
          <p:cNvPr id="2097161" name="@svg_墨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7028760" cy="6850644"/>
          </a:xfrm>
          <a:prstGeom prst="rect">
            <a:avLst/>
          </a:prstGeom>
        </p:spPr>
      </p:pic>
      <p:sp>
        <p:nvSpPr>
          <p:cNvPr id="104866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5711190" y="1579245"/>
            <a:ext cx="5642610" cy="210566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6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62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5711190" y="3870325"/>
            <a:ext cx="5642610" cy="70612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6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710989" y="4887995"/>
            <a:ext cx="5642811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3" name="@svg_装饰点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34" y="965459"/>
            <a:ext cx="5350429" cy="5899660"/>
          </a:xfrm>
          <a:prstGeom prst="rect">
            <a:avLst/>
          </a:prstGeom>
        </p:spPr>
      </p:pic>
      <p:sp>
        <p:nvSpPr>
          <p:cNvPr id="1048676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1344442" y="1260488"/>
            <a:ext cx="2148058" cy="1687249"/>
          </a:xfrm>
        </p:spPr>
        <p:txBody>
          <a:bodyPr anchor="ctr">
            <a:normAutofit/>
          </a:bodyPr>
          <a:lstStyle>
            <a:lvl1pPr>
              <a:defRPr sz="48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@svg_装饰点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98572"/>
            <a:ext cx="12192000" cy="4059428"/>
          </a:xfrm>
          <a:prstGeom prst="rect">
            <a:avLst/>
          </a:prstGeom>
        </p:spPr>
      </p:pic>
      <p:pic>
        <p:nvPicPr>
          <p:cNvPr id="2097171" name="@svg_装饰点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526540" y="2468880"/>
            <a:ext cx="9144000" cy="930275"/>
          </a:xfrm>
        </p:spPr>
        <p:txBody>
          <a:bodyPr anchor="t" anchorCtr="0">
            <a:normAutofit/>
          </a:bodyPr>
          <a:lstStyle>
            <a:lvl1pPr algn="ctr">
              <a:defRPr sz="5400" b="1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文本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1526540" y="3448685"/>
            <a:ext cx="9144000" cy="739775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688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1196220"/>
            <a:ext cx="9144000" cy="1224000"/>
          </a:xfrm>
        </p:spPr>
        <p:txBody>
          <a:bodyPr anchor="ctr">
            <a:noAutofit/>
          </a:bodyPr>
          <a:lstStyle>
            <a:lvl1pPr marL="0" indent="0" algn="ctr">
              <a:buNone/>
              <a:defRPr sz="8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762000"/>
            <a:ext cx="10515600" cy="526786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75324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6096" y="0"/>
            <a:ext cx="7036308" cy="6858000"/>
          </a:xfrm>
          <a:prstGeom prst="rect">
            <a:avLst/>
          </a:prstGeom>
        </p:spPr>
      </p:pic>
      <p:sp>
        <p:nvSpPr>
          <p:cNvPr id="104875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695950" y="1826488"/>
            <a:ext cx="5657250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</a:t>
            </a:r>
            <a:br>
              <a:rPr lang="en-US" altLang="zh-CN"/>
            </a:br>
            <a:r>
              <a:rPr lang="zh-CN" altLang="en-US"/>
              <a:t>辑母版标题样式</a:t>
            </a:r>
            <a:endParaRPr lang="zh-CN" altLang="en-US"/>
          </a:p>
        </p:txBody>
      </p:sp>
      <p:sp>
        <p:nvSpPr>
          <p:cNvPr id="1048752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5702646" y="3854494"/>
            <a:ext cx="565725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75" name="@svg_装饰文字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586228" y="13716"/>
            <a:ext cx="1879092" cy="5692140"/>
          </a:xfrm>
          <a:prstGeom prst="rect">
            <a:avLst/>
          </a:prstGeom>
        </p:spPr>
      </p:pic>
      <p:pic>
        <p:nvPicPr>
          <p:cNvPr id="2097177" name="@svg_印章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754124" y="1499616"/>
            <a:ext cx="420624" cy="443484"/>
          </a:xfrm>
          <a:prstGeom prst="rect">
            <a:avLst/>
          </a:prstGeom>
        </p:spPr>
      </p:pic>
      <p:pic>
        <p:nvPicPr>
          <p:cNvPr id="2097179" name="@svg_装饰点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0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image" Target="../media/image4.png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墨迹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-1526" y="0"/>
            <a:ext cx="12193526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522368"/>
            <a:ext cx="10515600" cy="444529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55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  <p:sp>
        <p:nvSpPr>
          <p:cNvPr id="1048658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443" r:id="rId2"/>
    <p:sldLayoutId id="2147499444" r:id="rId3"/>
    <p:sldLayoutId id="2147499445" r:id="rId4"/>
    <p:sldLayoutId id="2147499446" r:id="rId5"/>
    <p:sldLayoutId id="2147499447" r:id="rId6"/>
    <p:sldLayoutId id="2147499448" r:id="rId7"/>
    <p:sldLayoutId id="2147499449" r:id="rId8"/>
    <p:sldLayoutId id="2147499450" r:id="rId9"/>
    <p:sldLayoutId id="2147499451" r:id="rId10"/>
    <p:sldLayoutId id="214749945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19" Type="http://schemas.openxmlformats.org/officeDocument/2006/relationships/tags" Target="../tags/tag86.xml" /><Relationship Id="rId2" Type="http://schemas.openxmlformats.org/officeDocument/2006/relationships/tags" Target="../tags/tag69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340412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711190" y="1579245"/>
            <a:ext cx="5642610" cy="2105660"/>
          </a:xfrm>
        </p:spPr>
        <p:txBody>
          <a:bodyPr>
            <a:normAutofit/>
          </a:bodyPr>
          <a:lstStyle/>
          <a:p>
            <a:r>
              <a:rPr lang="zh-CN" altLang="en-US"/>
              <a:t>江西婺源古村落群旅游攻略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711190" y="3870325"/>
            <a:ext cx="5642610" cy="70612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710989" y="4887995"/>
            <a:ext cx="5642811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44442" y="1260488"/>
            <a:ext cx="2148058" cy="168724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2" name="序号"/>
          <p:cNvSpPr txBox="1"/>
          <p:nvPr>
            <p:custDataLst>
              <p:tags r:id="rId3"/>
            </p:custDataLst>
          </p:nvPr>
        </p:nvSpPr>
        <p:spPr>
          <a:xfrm>
            <a:off x="5951855" y="1459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01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4" name="项标题"/>
          <p:cNvSpPr txBox="1"/>
          <p:nvPr>
            <p:custDataLst>
              <p:tags r:id="rId4"/>
            </p:custDataLst>
          </p:nvPr>
        </p:nvSpPr>
        <p:spPr>
          <a:xfrm>
            <a:off x="7154545" y="1459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单击添加目录项标题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51855" y="2124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66" name="序号"/>
          <p:cNvSpPr txBox="1"/>
          <p:nvPr>
            <p:custDataLst>
              <p:tags r:id="rId6"/>
            </p:custDataLst>
          </p:nvPr>
        </p:nvSpPr>
        <p:spPr>
          <a:xfrm>
            <a:off x="5951855" y="2284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02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8" name="项标题"/>
          <p:cNvSpPr txBox="1"/>
          <p:nvPr>
            <p:custDataLst>
              <p:tags r:id="rId7"/>
            </p:custDataLst>
          </p:nvPr>
        </p:nvSpPr>
        <p:spPr>
          <a:xfrm>
            <a:off x="7154545" y="2285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婺源古村落群概述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1" name="直接连接符 18"/>
          <p:cNvCxnSpPr/>
          <p:nvPr>
            <p:custDataLst>
              <p:tags r:id="rId8"/>
            </p:custDataLst>
          </p:nvPr>
        </p:nvCxnSpPr>
        <p:spPr>
          <a:xfrm>
            <a:off x="5951855" y="2949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0" name="序号"/>
          <p:cNvSpPr txBox="1"/>
          <p:nvPr>
            <p:custDataLst>
              <p:tags r:id="rId9"/>
            </p:custDataLst>
          </p:nvPr>
        </p:nvSpPr>
        <p:spPr>
          <a:xfrm>
            <a:off x="5951855" y="3110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03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2" name="项标题"/>
          <p:cNvSpPr txBox="1"/>
          <p:nvPr>
            <p:custDataLst>
              <p:tags r:id="rId10"/>
            </p:custDataLst>
          </p:nvPr>
        </p:nvSpPr>
        <p:spPr>
          <a:xfrm>
            <a:off x="7154545" y="3110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旅游资源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3" name="直接连接符 31"/>
          <p:cNvCxnSpPr/>
          <p:nvPr>
            <p:custDataLst>
              <p:tags r:id="rId11"/>
            </p:custDataLst>
          </p:nvPr>
        </p:nvCxnSpPr>
        <p:spPr>
          <a:xfrm>
            <a:off x="5951855" y="3775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4" name="序号"/>
          <p:cNvSpPr txBox="1"/>
          <p:nvPr>
            <p:custDataLst>
              <p:tags r:id="rId12"/>
            </p:custDataLst>
          </p:nvPr>
        </p:nvSpPr>
        <p:spPr>
          <a:xfrm>
            <a:off x="5951855" y="3935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04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6" name="项标题"/>
          <p:cNvSpPr txBox="1"/>
          <p:nvPr>
            <p:custDataLst>
              <p:tags r:id="rId13"/>
            </p:custDataLst>
          </p:nvPr>
        </p:nvSpPr>
        <p:spPr>
          <a:xfrm>
            <a:off x="7154545" y="3936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游览路线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4"/>
            </p:custDataLst>
          </p:nvPr>
        </p:nvCxnSpPr>
        <p:spPr>
          <a:xfrm>
            <a:off x="5951855" y="4600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15"/>
            </p:custDataLst>
          </p:nvPr>
        </p:nvSpPr>
        <p:spPr>
          <a:xfrm>
            <a:off x="5951855" y="4761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05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80" name="项标题"/>
          <p:cNvSpPr txBox="1"/>
          <p:nvPr>
            <p:custDataLst>
              <p:tags r:id="rId16"/>
            </p:custDataLst>
          </p:nvPr>
        </p:nvSpPr>
        <p:spPr>
          <a:xfrm>
            <a:off x="7154545" y="4761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住宿与餐饮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7" name="直接连接符 39"/>
          <p:cNvCxnSpPr/>
          <p:nvPr>
            <p:custDataLst>
              <p:tags r:id="rId17"/>
            </p:custDataLst>
          </p:nvPr>
        </p:nvCxnSpPr>
        <p:spPr>
          <a:xfrm>
            <a:off x="5951855" y="5426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18"/>
            </p:custDataLst>
          </p:nvPr>
        </p:nvSpPr>
        <p:spPr>
          <a:xfrm>
            <a:off x="5951855" y="5586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06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84" name="项标题"/>
          <p:cNvSpPr txBox="1"/>
          <p:nvPr>
            <p:custDataLst>
              <p:tags r:id="rId19"/>
            </p:custDataLst>
          </p:nvPr>
        </p:nvSpPr>
        <p:spPr>
          <a:xfrm>
            <a:off x="7154545" y="5587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旅游贴士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9" name="直接连接符 43"/>
          <p:cNvCxnSpPr/>
          <p:nvPr>
            <p:custDataLst>
              <p:tags r:id="rId20"/>
            </p:custDataLst>
          </p:nvPr>
        </p:nvCxnSpPr>
        <p:spPr>
          <a:xfrm>
            <a:off x="5951855" y="6251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1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1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婺源古村落群概述</a:t>
            </a:r>
            <a:endParaRPr lang="zh-CN" altLang="en-US"/>
          </a:p>
        </p:txBody>
      </p:sp>
      <p:sp>
        <p:nvSpPr>
          <p:cNvPr id="104883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地理位置</a:t>
            </a:r>
            <a:endParaRPr lang="zh-CN" altLang="en-US"/>
          </a:p>
        </p:txBody>
      </p:sp>
      <p:sp>
        <p:nvSpPr>
          <p:cNvPr id="1048858" name="对角圆角矩形 15"/>
          <p:cNvSpPr/>
          <p:nvPr>
            <p:custDataLst>
              <p:tags r:id="rId2"/>
            </p:custDataLst>
          </p:nvPr>
        </p:nvSpPr>
        <p:spPr>
          <a:xfrm>
            <a:off x="1733102" y="3477966"/>
            <a:ext cx="8726485" cy="65384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0" name="对角圆角矩形 16"/>
          <p:cNvSpPr/>
          <p:nvPr>
            <p:custDataLst>
              <p:tags r:id="rId3"/>
            </p:custDataLst>
          </p:nvPr>
        </p:nvSpPr>
        <p:spPr>
          <a:xfrm>
            <a:off x="1733102" y="3358816"/>
            <a:ext cx="472132" cy="4505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2" name="直角三角形 17"/>
          <p:cNvSpPr/>
          <p:nvPr>
            <p:custDataLst>
              <p:tags r:id="rId4"/>
            </p:custDataLst>
          </p:nvPr>
        </p:nvSpPr>
        <p:spPr>
          <a:xfrm>
            <a:off x="2205552" y="3359409"/>
            <a:ext cx="71134" cy="11855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4" name="文本框 27"/>
          <p:cNvSpPr txBox="1"/>
          <p:nvPr>
            <p:custDataLst>
              <p:tags r:id="rId5"/>
            </p:custDataLst>
          </p:nvPr>
        </p:nvSpPr>
        <p:spPr>
          <a:xfrm>
            <a:off x="2236377" y="3486858"/>
            <a:ext cx="7994892" cy="6425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距离江西省会南昌市约300公里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6" name="对角圆角矩形 52"/>
          <p:cNvSpPr/>
          <p:nvPr>
            <p:custDataLst>
              <p:tags r:id="rId6"/>
            </p:custDataLst>
          </p:nvPr>
        </p:nvSpPr>
        <p:spPr>
          <a:xfrm>
            <a:off x="1733102" y="1641518"/>
            <a:ext cx="8726485" cy="65384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8" name="对角圆角矩形 53"/>
          <p:cNvSpPr/>
          <p:nvPr>
            <p:custDataLst>
              <p:tags r:id="rId7"/>
            </p:custDataLst>
          </p:nvPr>
        </p:nvSpPr>
        <p:spPr>
          <a:xfrm>
            <a:off x="1733102" y="1522368"/>
            <a:ext cx="472132" cy="4505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0" name="直角三角形 54"/>
          <p:cNvSpPr/>
          <p:nvPr>
            <p:custDataLst>
              <p:tags r:id="rId8"/>
            </p:custDataLst>
          </p:nvPr>
        </p:nvSpPr>
        <p:spPr>
          <a:xfrm>
            <a:off x="2205552" y="1522961"/>
            <a:ext cx="71134" cy="11855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2" name="文本框 56"/>
          <p:cNvSpPr txBox="1"/>
          <p:nvPr>
            <p:custDataLst>
              <p:tags r:id="rId9"/>
            </p:custDataLst>
          </p:nvPr>
        </p:nvSpPr>
        <p:spPr>
          <a:xfrm>
            <a:off x="2236377" y="1644482"/>
            <a:ext cx="7994892" cy="6425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江西省婺源县境内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对角圆角矩形 5"/>
          <p:cNvSpPr/>
          <p:nvPr>
            <p:custDataLst>
              <p:tags r:id="rId10"/>
            </p:custDataLst>
          </p:nvPr>
        </p:nvSpPr>
        <p:spPr>
          <a:xfrm>
            <a:off x="1733102" y="2559742"/>
            <a:ext cx="8726485" cy="65384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6" name="对角圆角矩形 6"/>
          <p:cNvSpPr/>
          <p:nvPr>
            <p:custDataLst>
              <p:tags r:id="rId11"/>
            </p:custDataLst>
          </p:nvPr>
        </p:nvSpPr>
        <p:spPr>
          <a:xfrm>
            <a:off x="1733102" y="2440592"/>
            <a:ext cx="472132" cy="4505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8" name="直角三角形 7"/>
          <p:cNvSpPr/>
          <p:nvPr>
            <p:custDataLst>
              <p:tags r:id="rId12"/>
            </p:custDataLst>
          </p:nvPr>
        </p:nvSpPr>
        <p:spPr>
          <a:xfrm>
            <a:off x="2205552" y="2441185"/>
            <a:ext cx="71134" cy="11855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0" name="文本框 8"/>
          <p:cNvSpPr txBox="1"/>
          <p:nvPr>
            <p:custDataLst>
              <p:tags r:id="rId13"/>
            </p:custDataLst>
          </p:nvPr>
        </p:nvSpPr>
        <p:spPr>
          <a:xfrm>
            <a:off x="2236377" y="2568634"/>
            <a:ext cx="7994892" cy="6425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位于江西省东北部，赣、浙、皖三省交界处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对角圆角矩形 9"/>
          <p:cNvSpPr/>
          <p:nvPr>
            <p:custDataLst>
              <p:tags r:id="rId14"/>
            </p:custDataLst>
          </p:nvPr>
        </p:nvSpPr>
        <p:spPr>
          <a:xfrm>
            <a:off x="1733102" y="4396190"/>
            <a:ext cx="8726485" cy="65384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4" name="对角圆角矩形 10"/>
          <p:cNvSpPr/>
          <p:nvPr>
            <p:custDataLst>
              <p:tags r:id="rId15"/>
            </p:custDataLst>
          </p:nvPr>
        </p:nvSpPr>
        <p:spPr>
          <a:xfrm>
            <a:off x="1733102" y="4277040"/>
            <a:ext cx="472132" cy="4505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6" name="直角三角形 11"/>
          <p:cNvSpPr/>
          <p:nvPr>
            <p:custDataLst>
              <p:tags r:id="rId16"/>
            </p:custDataLst>
          </p:nvPr>
        </p:nvSpPr>
        <p:spPr>
          <a:xfrm>
            <a:off x="2205552" y="4277633"/>
            <a:ext cx="71134" cy="11855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8" name="文本框 12"/>
          <p:cNvSpPr txBox="1"/>
          <p:nvPr>
            <p:custDataLst>
              <p:tags r:id="rId17"/>
            </p:custDataLst>
          </p:nvPr>
        </p:nvSpPr>
        <p:spPr>
          <a:xfrm>
            <a:off x="2236377" y="4405082"/>
            <a:ext cx="7994892" cy="6425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距离浙江省会杭州市约200公里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0" name="对角圆角矩形 14"/>
          <p:cNvSpPr/>
          <p:nvPr>
            <p:custDataLst>
              <p:tags r:id="rId18"/>
            </p:custDataLst>
          </p:nvPr>
        </p:nvSpPr>
        <p:spPr>
          <a:xfrm>
            <a:off x="1733102" y="5314414"/>
            <a:ext cx="8726485" cy="65384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2" name="对角圆角矩形 18"/>
          <p:cNvSpPr/>
          <p:nvPr>
            <p:custDataLst>
              <p:tags r:id="rId19"/>
            </p:custDataLst>
          </p:nvPr>
        </p:nvSpPr>
        <p:spPr>
          <a:xfrm>
            <a:off x="1733102" y="5195264"/>
            <a:ext cx="472132" cy="4505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4" name="直角三角形 19"/>
          <p:cNvSpPr/>
          <p:nvPr>
            <p:custDataLst>
              <p:tags r:id="rId20"/>
            </p:custDataLst>
          </p:nvPr>
        </p:nvSpPr>
        <p:spPr>
          <a:xfrm>
            <a:off x="2205552" y="5195857"/>
            <a:ext cx="71134" cy="118557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6" name="文本框 20"/>
          <p:cNvSpPr txBox="1"/>
          <p:nvPr>
            <p:custDataLst>
              <p:tags r:id="rId21"/>
            </p:custDataLst>
          </p:nvPr>
        </p:nvSpPr>
        <p:spPr>
          <a:xfrm>
            <a:off x="2236377" y="5323306"/>
            <a:ext cx="7994892" cy="6425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距离安徽省会合肥市约350公里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历史背景</a:t>
            </a:r>
            <a:endParaRPr lang="zh-CN" altLang="en-US"/>
          </a:p>
        </p:txBody>
      </p:sp>
      <p:sp>
        <p:nvSpPr>
          <p:cNvPr id="1048926" name="矩形 5"/>
          <p:cNvSpPr/>
          <p:nvPr>
            <p:custDataLst>
              <p:tags r:id="rId2"/>
            </p:custDataLst>
          </p:nvPr>
        </p:nvSpPr>
        <p:spPr>
          <a:xfrm>
            <a:off x="838200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8" name="矩形 10"/>
          <p:cNvSpPr/>
          <p:nvPr>
            <p:custDataLst>
              <p:tags r:id="rId3"/>
            </p:custDataLst>
          </p:nvPr>
        </p:nvSpPr>
        <p:spPr>
          <a:xfrm>
            <a:off x="1178143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0" name="TextBox 2"/>
          <p:cNvSpPr txBox="1"/>
          <p:nvPr>
            <p:custDataLst>
              <p:tags r:id="rId4"/>
            </p:custDataLst>
          </p:nvPr>
        </p:nvSpPr>
        <p:spPr>
          <a:xfrm>
            <a:off x="986772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婺源古村落群位于江西省婺源县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2" name="矩形 6"/>
          <p:cNvSpPr/>
          <p:nvPr>
            <p:custDataLst>
              <p:tags r:id="rId5"/>
            </p:custDataLst>
          </p:nvPr>
        </p:nvSpPr>
        <p:spPr>
          <a:xfrm>
            <a:off x="3521057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4" name="矩形 11"/>
          <p:cNvSpPr/>
          <p:nvPr>
            <p:custDataLst>
              <p:tags r:id="rId6"/>
            </p:custDataLst>
          </p:nvPr>
        </p:nvSpPr>
        <p:spPr>
          <a:xfrm>
            <a:off x="3879342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6" name="TextBox 2"/>
          <p:cNvSpPr txBox="1"/>
          <p:nvPr>
            <p:custDataLst>
              <p:tags r:id="rId7"/>
            </p:custDataLst>
          </p:nvPr>
        </p:nvSpPr>
        <p:spPr>
          <a:xfrm>
            <a:off x="3669017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历史可以追溯到南宋时期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8" name="矩形 33"/>
          <p:cNvSpPr/>
          <p:nvPr>
            <p:custDataLst>
              <p:tags r:id="rId8"/>
            </p:custDataLst>
          </p:nvPr>
        </p:nvSpPr>
        <p:spPr>
          <a:xfrm>
            <a:off x="6199634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0" name="矩形 37"/>
          <p:cNvSpPr/>
          <p:nvPr>
            <p:custDataLst>
              <p:tags r:id="rId9"/>
            </p:custDataLst>
          </p:nvPr>
        </p:nvSpPr>
        <p:spPr>
          <a:xfrm>
            <a:off x="6539576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村落群由多个古村落组成，如李坑、江湾、汪口等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44" name="矩形 34"/>
          <p:cNvSpPr/>
          <p:nvPr>
            <p:custDataLst>
              <p:tags r:id="rId11"/>
            </p:custDataLst>
          </p:nvPr>
        </p:nvSpPr>
        <p:spPr>
          <a:xfrm>
            <a:off x="8872708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矩形 38"/>
          <p:cNvSpPr/>
          <p:nvPr>
            <p:custDataLst>
              <p:tags r:id="rId12"/>
            </p:custDataLst>
          </p:nvPr>
        </p:nvSpPr>
        <p:spPr>
          <a:xfrm>
            <a:off x="9230993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村落群保留了大量的明清古建筑，具有很高的历史和文化价值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文化特色</a:t>
            </a:r>
            <a:endParaRPr lang="zh-CN" altLang="en-US"/>
          </a:p>
        </p:txBody>
      </p:sp>
      <p:sp>
        <p:nvSpPr>
          <p:cNvPr id="1048978" name="五边形 30"/>
          <p:cNvSpPr/>
          <p:nvPr>
            <p:custDataLst>
              <p:tags r:id="rId2"/>
            </p:custDataLst>
          </p:nvPr>
        </p:nvSpPr>
        <p:spPr>
          <a:xfrm>
            <a:off x="838200" y="319207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6"/>
          <p:cNvSpPr/>
          <p:nvPr>
            <p:custDataLst>
              <p:tags r:id="rId3"/>
            </p:custDataLst>
          </p:nvPr>
        </p:nvSpPr>
        <p:spPr>
          <a:xfrm>
            <a:off x="3342276" y="319207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7"/>
          <p:cNvSpPr/>
          <p:nvPr>
            <p:custDataLst>
              <p:tags r:id="rId4"/>
            </p:custDataLst>
          </p:nvPr>
        </p:nvSpPr>
        <p:spPr>
          <a:xfrm>
            <a:off x="8350429" y="319207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8"/>
          <p:cNvSpPr/>
          <p:nvPr>
            <p:custDataLst>
              <p:tags r:id="rId5"/>
            </p:custDataLst>
          </p:nvPr>
        </p:nvSpPr>
        <p:spPr>
          <a:xfrm>
            <a:off x="5846353" y="319207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66613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民俗文化：婚丧嫁娶，传统节日，民间艺术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0717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徽派建筑：白墙黑瓦，马头墙，雕刻精美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0717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历史底蕴：历史悠久，文化底蕴深厚，名人辈出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66613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自然风光：青山绿水，田园风光，四季如画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旅游价值</a:t>
            </a:r>
            <a:endParaRPr lang="zh-CN" altLang="en-US"/>
          </a:p>
        </p:txBody>
      </p:sp>
      <p:sp>
        <p:nvSpPr>
          <p:cNvPr id="1049022" name="矩形 15"/>
          <p:cNvSpPr/>
          <p:nvPr>
            <p:custDataLst>
              <p:tags r:id="rId2"/>
            </p:custDataLst>
          </p:nvPr>
        </p:nvSpPr>
        <p:spPr>
          <a:xfrm>
            <a:off x="2668450" y="1597841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历史文化价值：保存完好的古村落建筑，展示了古代建筑艺术和历史文化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任意多边形 17"/>
          <p:cNvSpPr/>
          <p:nvPr>
            <p:custDataLst>
              <p:tags r:id="rId3"/>
            </p:custDataLst>
          </p:nvPr>
        </p:nvSpPr>
        <p:spPr>
          <a:xfrm flipV="1">
            <a:off x="2595264" y="1522368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 18"/>
          <p:cNvSpPr/>
          <p:nvPr>
            <p:custDataLst>
              <p:tags r:id="rId4"/>
            </p:custDataLst>
          </p:nvPr>
        </p:nvSpPr>
        <p:spPr>
          <a:xfrm flipH="1">
            <a:off x="8370869" y="2046106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27"/>
          <p:cNvSpPr/>
          <p:nvPr>
            <p:custDataLst>
              <p:tags r:id="rId5"/>
            </p:custDataLst>
          </p:nvPr>
        </p:nvSpPr>
        <p:spPr>
          <a:xfrm>
            <a:off x="2668450" y="2828283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自然景观价值：优美的自然风光，如油菜花海、山水田园等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29"/>
          <p:cNvSpPr/>
          <p:nvPr>
            <p:custDataLst>
              <p:tags r:id="rId6"/>
            </p:custDataLst>
          </p:nvPr>
        </p:nvSpPr>
        <p:spPr>
          <a:xfrm flipV="1">
            <a:off x="2595264" y="2752810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30"/>
          <p:cNvSpPr/>
          <p:nvPr>
            <p:custDataLst>
              <p:tags r:id="rId7"/>
            </p:custDataLst>
          </p:nvPr>
        </p:nvSpPr>
        <p:spPr>
          <a:xfrm flipH="1">
            <a:off x="8370869" y="3276548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5"/>
          <p:cNvSpPr/>
          <p:nvPr>
            <p:custDataLst>
              <p:tags r:id="rId8"/>
            </p:custDataLst>
          </p:nvPr>
        </p:nvSpPr>
        <p:spPr>
          <a:xfrm>
            <a:off x="2668450" y="4058725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民俗文化价值：独特的民俗文化，如徽派建筑、民俗表演等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7"/>
          <p:cNvSpPr/>
          <p:nvPr>
            <p:custDataLst>
              <p:tags r:id="rId9"/>
            </p:custDataLst>
          </p:nvPr>
        </p:nvSpPr>
        <p:spPr>
          <a:xfrm flipV="1">
            <a:off x="2595264" y="3983252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8"/>
          <p:cNvSpPr/>
          <p:nvPr>
            <p:custDataLst>
              <p:tags r:id="rId10"/>
            </p:custDataLst>
          </p:nvPr>
        </p:nvSpPr>
        <p:spPr>
          <a:xfrm flipH="1">
            <a:off x="8370869" y="4506990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10"/>
          <p:cNvSpPr/>
          <p:nvPr>
            <p:custDataLst>
              <p:tags r:id="rId11"/>
            </p:custDataLst>
          </p:nvPr>
        </p:nvSpPr>
        <p:spPr>
          <a:xfrm>
            <a:off x="2668450" y="5289167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休闲度假价值：远离城市喧嚣，享受宁静的乡村生活，放松身心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任意多边形 12"/>
          <p:cNvSpPr/>
          <p:nvPr>
            <p:custDataLst>
              <p:tags r:id="rId12"/>
            </p:custDataLst>
          </p:nvPr>
        </p:nvSpPr>
        <p:spPr>
          <a:xfrm flipV="1">
            <a:off x="2595264" y="5213693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 13"/>
          <p:cNvSpPr/>
          <p:nvPr>
            <p:custDataLst>
              <p:tags r:id="rId13"/>
            </p:custDataLst>
          </p:nvPr>
        </p:nvSpPr>
        <p:spPr>
          <a:xfrm flipH="1">
            <a:off x="8370869" y="5737432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旅游资源</a:t>
            </a:r>
            <a:endParaRPr lang="zh-CN" altLang="en-US"/>
          </a:p>
        </p:txBody>
      </p:sp>
      <p:sp>
        <p:nvSpPr>
          <p:cNvPr id="104907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7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自然景观</a:t>
            </a:r>
            <a:endParaRPr lang="zh-CN" altLang="en-US"/>
          </a:p>
        </p:txBody>
      </p:sp>
      <p:sp>
        <p:nvSpPr>
          <p:cNvPr id="1049098" name="对角圆角矩形 15"/>
          <p:cNvSpPr/>
          <p:nvPr>
            <p:custDataLst>
              <p:tags r:id="rId2"/>
            </p:custDataLst>
          </p:nvPr>
        </p:nvSpPr>
        <p:spPr>
          <a:xfrm>
            <a:off x="1805549" y="4047474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对角圆角矩形 16"/>
          <p:cNvSpPr/>
          <p:nvPr>
            <p:custDataLst>
              <p:tags r:id="rId3"/>
            </p:custDataLst>
          </p:nvPr>
        </p:nvSpPr>
        <p:spPr>
          <a:xfrm>
            <a:off x="1805549" y="3916127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直角三角形 17"/>
          <p:cNvSpPr/>
          <p:nvPr>
            <p:custDataLst>
              <p:tags r:id="rId4"/>
            </p:custDataLst>
          </p:nvPr>
        </p:nvSpPr>
        <p:spPr>
          <a:xfrm>
            <a:off x="2327923" y="3916730"/>
            <a:ext cx="78686" cy="13114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文本框 27"/>
          <p:cNvSpPr txBox="1"/>
          <p:nvPr>
            <p:custDataLst>
              <p:tags r:id="rId5"/>
            </p:custDataLst>
          </p:nvPr>
        </p:nvSpPr>
        <p:spPr>
          <a:xfrm>
            <a:off x="2361663" y="4057717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婺源山水：青山绿水，风景秀丽，被誉为“江南山水甲天下”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对角圆角矩形 52"/>
          <p:cNvSpPr/>
          <p:nvPr>
            <p:custDataLst>
              <p:tags r:id="rId6"/>
            </p:custDataLst>
          </p:nvPr>
        </p:nvSpPr>
        <p:spPr>
          <a:xfrm>
            <a:off x="1805549" y="1654317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53"/>
          <p:cNvSpPr/>
          <p:nvPr>
            <p:custDataLst>
              <p:tags r:id="rId7"/>
            </p:custDataLst>
          </p:nvPr>
        </p:nvSpPr>
        <p:spPr>
          <a:xfrm>
            <a:off x="1805549" y="1522368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54"/>
          <p:cNvSpPr/>
          <p:nvPr>
            <p:custDataLst>
              <p:tags r:id="rId8"/>
            </p:custDataLst>
          </p:nvPr>
        </p:nvSpPr>
        <p:spPr>
          <a:xfrm>
            <a:off x="2327923" y="1522971"/>
            <a:ext cx="78686" cy="13114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56"/>
          <p:cNvSpPr txBox="1"/>
          <p:nvPr>
            <p:custDataLst>
              <p:tags r:id="rId9"/>
            </p:custDataLst>
          </p:nvPr>
        </p:nvSpPr>
        <p:spPr>
          <a:xfrm>
            <a:off x="2361663" y="1657330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婺源古村落：保存完好的古建筑群，具有独特的徽派建筑风格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对角圆角矩形 5"/>
          <p:cNvSpPr/>
          <p:nvPr>
            <p:custDataLst>
              <p:tags r:id="rId10"/>
            </p:custDataLst>
          </p:nvPr>
        </p:nvSpPr>
        <p:spPr>
          <a:xfrm>
            <a:off x="1805549" y="285089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6"/>
          <p:cNvSpPr/>
          <p:nvPr>
            <p:custDataLst>
              <p:tags r:id="rId11"/>
            </p:custDataLst>
          </p:nvPr>
        </p:nvSpPr>
        <p:spPr>
          <a:xfrm>
            <a:off x="1805549" y="271894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7"/>
          <p:cNvSpPr/>
          <p:nvPr>
            <p:custDataLst>
              <p:tags r:id="rId12"/>
            </p:custDataLst>
          </p:nvPr>
        </p:nvSpPr>
        <p:spPr>
          <a:xfrm>
            <a:off x="2327923" y="2720151"/>
            <a:ext cx="78686" cy="13114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8"/>
          <p:cNvSpPr txBox="1"/>
          <p:nvPr>
            <p:custDataLst>
              <p:tags r:id="rId13"/>
            </p:custDataLst>
          </p:nvPr>
        </p:nvSpPr>
        <p:spPr>
          <a:xfrm>
            <a:off x="2361663" y="2861138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婺源油菜花：春季盛开的油菜花海，被誉为“中国最美的乡村”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9"/>
          <p:cNvSpPr/>
          <p:nvPr>
            <p:custDataLst>
              <p:tags r:id="rId14"/>
            </p:custDataLst>
          </p:nvPr>
        </p:nvSpPr>
        <p:spPr>
          <a:xfrm>
            <a:off x="1805549" y="524465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10"/>
          <p:cNvSpPr/>
          <p:nvPr>
            <p:custDataLst>
              <p:tags r:id="rId15"/>
            </p:custDataLst>
          </p:nvPr>
        </p:nvSpPr>
        <p:spPr>
          <a:xfrm>
            <a:off x="1805549" y="511270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11"/>
          <p:cNvSpPr/>
          <p:nvPr>
            <p:custDataLst>
              <p:tags r:id="rId16"/>
            </p:custDataLst>
          </p:nvPr>
        </p:nvSpPr>
        <p:spPr>
          <a:xfrm>
            <a:off x="2327923" y="5113308"/>
            <a:ext cx="78686" cy="13114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12"/>
          <p:cNvSpPr txBox="1"/>
          <p:nvPr>
            <p:custDataLst>
              <p:tags r:id="rId17"/>
            </p:custDataLst>
          </p:nvPr>
        </p:nvSpPr>
        <p:spPr>
          <a:xfrm>
            <a:off x="2361663" y="5254295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婺源民俗：丰富的民俗文化，如傩舞、徽剧等，具有独特的地方特色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人文景观</a:t>
            </a:r>
            <a:endParaRPr lang="zh-CN" altLang="en-US"/>
          </a:p>
        </p:txBody>
      </p:sp>
      <p:sp>
        <p:nvSpPr>
          <p:cNvPr id="1049158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3833" y="1522368"/>
            <a:ext cx="1192877" cy="119494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82781" y="3137684"/>
            <a:ext cx="1855418" cy="2829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婺源古村落：保存完好的古建筑群，具有独特的徽派建筑风格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2"/>
          <p:cNvSpPr/>
          <p:nvPr>
            <p:custDataLst>
              <p:tags r:id="rId4"/>
            </p:custDataLst>
          </p:nvPr>
        </p:nvSpPr>
        <p:spPr>
          <a:xfrm>
            <a:off x="1805640" y="2786660"/>
            <a:ext cx="1609382" cy="11396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337854" y="1522368"/>
            <a:ext cx="1192877" cy="119494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006197" y="3137684"/>
            <a:ext cx="1855418" cy="2829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婺源民俗文化：丰富的民俗活动，如舞龙、舞狮、剪纸等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3"/>
          <p:cNvSpPr/>
          <p:nvPr>
            <p:custDataLst>
              <p:tags r:id="rId7"/>
            </p:custDataLst>
          </p:nvPr>
        </p:nvSpPr>
        <p:spPr>
          <a:xfrm>
            <a:off x="4129661" y="2786660"/>
            <a:ext cx="1609382" cy="11396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61270" y="1522368"/>
            <a:ext cx="1192877" cy="119494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30218" y="3137684"/>
            <a:ext cx="1855418" cy="2829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婺源历史名人：如朱熹、詹天佑等，他们的故居和纪念馆也是重要的人文景观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4"/>
          <p:cNvSpPr/>
          <p:nvPr>
            <p:custDataLst>
              <p:tags r:id="rId10"/>
            </p:custDataLst>
          </p:nvPr>
        </p:nvSpPr>
        <p:spPr>
          <a:xfrm>
            <a:off x="6452471" y="2786660"/>
            <a:ext cx="1609382" cy="11396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984685" y="1522368"/>
            <a:ext cx="1192877" cy="119494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653633" y="3137684"/>
            <a:ext cx="1855418" cy="2829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婺源美食：如婺源蒸菜、婺源米酒等，具有地方特色的美食也是人文景观的一部分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5"/>
          <p:cNvSpPr/>
          <p:nvPr>
            <p:custDataLst>
              <p:tags r:id="rId13"/>
            </p:custDataLst>
          </p:nvPr>
        </p:nvSpPr>
        <p:spPr>
          <a:xfrm>
            <a:off x="8776492" y="2786660"/>
            <a:ext cx="1609382" cy="11396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特色美食</a:t>
            </a:r>
            <a:endParaRPr lang="zh-CN" altLang="en-US"/>
          </a:p>
        </p:txBody>
      </p:sp>
      <p:sp>
        <p:nvSpPr>
          <p:cNvPr id="1049210" name="五边形 30"/>
          <p:cNvSpPr/>
          <p:nvPr>
            <p:custDataLst>
              <p:tags r:id="rId2"/>
            </p:custDataLst>
          </p:nvPr>
        </p:nvSpPr>
        <p:spPr>
          <a:xfrm>
            <a:off x="838200" y="319207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2" name="燕尾形 36"/>
          <p:cNvSpPr/>
          <p:nvPr>
            <p:custDataLst>
              <p:tags r:id="rId3"/>
            </p:custDataLst>
          </p:nvPr>
        </p:nvSpPr>
        <p:spPr>
          <a:xfrm>
            <a:off x="3342276" y="319207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燕尾形 37"/>
          <p:cNvSpPr/>
          <p:nvPr>
            <p:custDataLst>
              <p:tags r:id="rId4"/>
            </p:custDataLst>
          </p:nvPr>
        </p:nvSpPr>
        <p:spPr>
          <a:xfrm>
            <a:off x="8350429" y="319207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燕尾形 38"/>
          <p:cNvSpPr/>
          <p:nvPr>
            <p:custDataLst>
              <p:tags r:id="rId5"/>
            </p:custDataLst>
          </p:nvPr>
        </p:nvSpPr>
        <p:spPr>
          <a:xfrm>
            <a:off x="5846353" y="319207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66613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婺源豆腐：口感细腻，营养丰富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0717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婺源蒸菜：以蒸为主，口感鲜美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0717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婺源米粉：口感滑爽，味道鲜美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66613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婺源腊肉：肉质鲜美，口感独特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民俗文化</a:t>
            </a:r>
            <a:endParaRPr lang="zh-CN" altLang="en-US"/>
          </a:p>
        </p:txBody>
      </p:sp>
      <p:sp>
        <p:nvSpPr>
          <p:cNvPr id="1049254" name="圆角矩形 3"/>
          <p:cNvSpPr/>
          <p:nvPr>
            <p:custDataLst>
              <p:tags r:id="rId2"/>
            </p:custDataLst>
          </p:nvPr>
        </p:nvSpPr>
        <p:spPr>
          <a:xfrm rot="16200000">
            <a:off x="5644269" y="-3145519"/>
            <a:ext cx="902139" cy="1023833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4"/>
          <p:cNvSpPr/>
          <p:nvPr>
            <p:custDataLst>
              <p:tags r:id="rId3"/>
            </p:custDataLst>
          </p:nvPr>
        </p:nvSpPr>
        <p:spPr>
          <a:xfrm rot="16200000">
            <a:off x="593095" y="1905655"/>
            <a:ext cx="900653" cy="1351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8" name="圆角矩形 5"/>
          <p:cNvSpPr/>
          <p:nvPr>
            <p:custDataLst>
              <p:tags r:id="rId4"/>
            </p:custDataLst>
          </p:nvPr>
        </p:nvSpPr>
        <p:spPr>
          <a:xfrm rot="16200000">
            <a:off x="5645459" y="-1956972"/>
            <a:ext cx="902139" cy="1023908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6"/>
          <p:cNvSpPr/>
          <p:nvPr>
            <p:custDataLst>
              <p:tags r:id="rId5"/>
            </p:custDataLst>
          </p:nvPr>
        </p:nvSpPr>
        <p:spPr>
          <a:xfrm rot="16200000">
            <a:off x="594285" y="3094797"/>
            <a:ext cx="900653" cy="1351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圆角矩形 9"/>
          <p:cNvSpPr/>
          <p:nvPr>
            <p:custDataLst>
              <p:tags r:id="rId6"/>
            </p:custDataLst>
          </p:nvPr>
        </p:nvSpPr>
        <p:spPr>
          <a:xfrm rot="16200000">
            <a:off x="5644269" y="-791042"/>
            <a:ext cx="902139" cy="1023833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10"/>
          <p:cNvSpPr/>
          <p:nvPr>
            <p:custDataLst>
              <p:tags r:id="rId7"/>
            </p:custDataLst>
          </p:nvPr>
        </p:nvSpPr>
        <p:spPr>
          <a:xfrm rot="16200000">
            <a:off x="593095" y="4260132"/>
            <a:ext cx="900653" cy="1351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6" name="圆角矩形 11"/>
          <p:cNvSpPr/>
          <p:nvPr>
            <p:custDataLst>
              <p:tags r:id="rId8"/>
            </p:custDataLst>
          </p:nvPr>
        </p:nvSpPr>
        <p:spPr>
          <a:xfrm rot="16200000">
            <a:off x="5645459" y="396909"/>
            <a:ext cx="902139" cy="1023908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12"/>
          <p:cNvSpPr/>
          <p:nvPr>
            <p:custDataLst>
              <p:tags r:id="rId9"/>
            </p:custDataLst>
          </p:nvPr>
        </p:nvSpPr>
        <p:spPr>
          <a:xfrm rot="16200000">
            <a:off x="594285" y="5448678"/>
            <a:ext cx="900653" cy="1351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7"/>
          <p:cNvSpPr txBox="1"/>
          <p:nvPr>
            <p:custDataLst>
              <p:tags r:id="rId10"/>
            </p:custDataLst>
          </p:nvPr>
        </p:nvSpPr>
        <p:spPr>
          <a:xfrm>
            <a:off x="1406092" y="3876845"/>
            <a:ext cx="9808431" cy="902139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传统手工艺：如剪纸、刺绣、陶瓷等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2" name="文本框 8"/>
          <p:cNvSpPr txBox="1"/>
          <p:nvPr>
            <p:custDataLst>
              <p:tags r:id="rId11"/>
            </p:custDataLst>
          </p:nvPr>
        </p:nvSpPr>
        <p:spPr>
          <a:xfrm>
            <a:off x="1406092" y="5065986"/>
            <a:ext cx="9808431" cy="90139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地方美食：如婺源蒸菜、婺源米酒等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4" name="文本框 13"/>
          <p:cNvSpPr txBox="1"/>
          <p:nvPr>
            <p:custDataLst>
              <p:tags r:id="rId12"/>
            </p:custDataLst>
          </p:nvPr>
        </p:nvSpPr>
        <p:spPr>
          <a:xfrm>
            <a:off x="1406092" y="1522368"/>
            <a:ext cx="9808431" cy="902139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婺源古村落：历史悠久，建筑风格独特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6" name="文本框 14"/>
          <p:cNvSpPr txBox="1"/>
          <p:nvPr>
            <p:custDataLst>
              <p:tags r:id="rId13"/>
            </p:custDataLst>
          </p:nvPr>
        </p:nvSpPr>
        <p:spPr>
          <a:xfrm>
            <a:off x="1406092" y="2712700"/>
            <a:ext cx="9808431" cy="90139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民俗活动：如舞龙、舞狮、打年糕等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游览路线</a:t>
            </a:r>
            <a:endParaRPr lang="zh-CN" altLang="en-US"/>
          </a:p>
        </p:txBody>
      </p:sp>
      <p:sp>
        <p:nvSpPr>
          <p:cNvPr id="10493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0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经典线路推荐</a:t>
            </a:r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2"/>
            </p:custDataLst>
          </p:nvPr>
        </p:nvSpPr>
        <p:spPr>
          <a:xfrm>
            <a:off x="2666972" y="1522368"/>
            <a:ext cx="6858055" cy="9066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婺源北线：包括江湾、李坑、汪口、晓起等景点，适合喜欢自然风光和古村落的游客。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3"/>
            </p:custDataLst>
          </p:nvPr>
        </p:nvSpPr>
        <p:spPr>
          <a:xfrm>
            <a:off x="2666972" y="2701922"/>
            <a:ext cx="6858055" cy="9066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婺源南线：包括篁岭、江岭、庆源等景点，适合喜欢油菜花和梯田景观的游客。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4"/>
            </p:custDataLst>
          </p:nvPr>
        </p:nvSpPr>
        <p:spPr>
          <a:xfrm>
            <a:off x="2666972" y="3881477"/>
            <a:ext cx="6858055" cy="9066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婺源东线：包括石城、长溪、龙尾等景点，适合喜欢摄影和徒步的游客。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5"/>
            </p:custDataLst>
          </p:nvPr>
        </p:nvSpPr>
        <p:spPr>
          <a:xfrm>
            <a:off x="2666972" y="5061031"/>
            <a:ext cx="6858055" cy="9066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婺源西线：包括文公山、鸳鸯湖等景点，适合喜欢山水风光和休闲度假的游客。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自驾游路线规划</a:t>
            </a:r>
            <a:endParaRPr lang="zh-CN" altLang="en-US"/>
          </a:p>
        </p:txBody>
      </p:sp>
      <p:sp>
        <p:nvSpPr>
          <p:cNvPr id="1049366" name="矩形 31"/>
          <p:cNvSpPr/>
          <p:nvPr>
            <p:custDataLst>
              <p:tags r:id="rId2"/>
            </p:custDataLst>
          </p:nvPr>
        </p:nvSpPr>
        <p:spPr>
          <a:xfrm>
            <a:off x="3995822" y="1522368"/>
            <a:ext cx="4200973" cy="6478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起点：南昌市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"/>
          <p:cNvSpPr/>
          <p:nvPr>
            <p:custDataLst>
              <p:tags r:id="rId3"/>
            </p:custDataLst>
          </p:nvPr>
        </p:nvSpPr>
        <p:spPr>
          <a:xfrm>
            <a:off x="3995822" y="2281863"/>
            <a:ext cx="4200973" cy="6478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途径：景德镇、婺源县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5"/>
          <p:cNvSpPr/>
          <p:nvPr>
            <p:custDataLst>
              <p:tags r:id="rId4"/>
            </p:custDataLst>
          </p:nvPr>
        </p:nvSpPr>
        <p:spPr>
          <a:xfrm>
            <a:off x="3995822" y="3041357"/>
            <a:ext cx="4200973" cy="6478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终点：婺源古村落群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7"/>
          <p:cNvSpPr/>
          <p:nvPr>
            <p:custDataLst>
              <p:tags r:id="rId5"/>
            </p:custDataLst>
          </p:nvPr>
        </p:nvSpPr>
        <p:spPr>
          <a:xfrm>
            <a:off x="3995822" y="3800852"/>
            <a:ext cx="4200973" cy="6478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景点：李坑、江湾、晓起、江岭、石城等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3"/>
          <p:cNvSpPr/>
          <p:nvPr>
            <p:custDataLst>
              <p:tags r:id="rId6"/>
            </p:custDataLst>
          </p:nvPr>
        </p:nvSpPr>
        <p:spPr>
          <a:xfrm>
            <a:off x="3995822" y="4560346"/>
            <a:ext cx="4200973" cy="6478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住宿：婺源县内酒店或民宿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6"/>
          <p:cNvSpPr/>
          <p:nvPr>
            <p:custDataLst>
              <p:tags r:id="rId7"/>
            </p:custDataLst>
          </p:nvPr>
        </p:nvSpPr>
        <p:spPr>
          <a:xfrm>
            <a:off x="3995822" y="5319841"/>
            <a:ext cx="4200973" cy="6478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注意事项：注意安全，遵守交通规则，保护环境，尊重当地风俗习惯。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https://d.book118.com/756234041213010032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8.xml><?xml version="1.0" encoding="utf-8"?>
<p:tagLst xmlns:p="http://schemas.openxmlformats.org/presentationml/2006/main">
  <p:tag name="KSO_WM_BEAUTIFY_FLAG" val="#wm#"/>
  <p:tag name="KSO_WM_SLIDE_ID" val="custom2023122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1_2"/>
  <p:tag name="KSO_WM_UNIT_INDEX" val="1_1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2_2"/>
  <p:tag name="KSO_WM_UNIT_INDEX" val="1_2_2"/>
  <p:tag name="KSO_WM_UNIT_LAYERLEVEL" val="1_1_1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3_2"/>
  <p:tag name="KSO_WM_UNIT_INDEX" val="1_3_2"/>
  <p:tag name="KSO_WM_UNIT_LAYERLEVEL" val="1_1_1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4_2"/>
  <p:tag name="KSO_WM_UNIT_INDEX" val="1_4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5_2"/>
  <p:tag name="KSO_WM_UNIT_INDEX" val="1_5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6_2"/>
  <p:tag name="KSO_WM_UNIT_INDEX" val="1_6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3">
      <a:dk1>
        <a:srgbClr val="000000"/>
      </a:dk1>
      <a:lt1>
        <a:srgbClr val="FFFFFF"/>
      </a:lt1>
      <a:dk2>
        <a:srgbClr val="192C33"/>
      </a:dk2>
      <a:lt2>
        <a:srgbClr val="F2F2F2"/>
      </a:lt2>
      <a:accent1>
        <a:srgbClr val="3C90AE"/>
      </a:accent1>
      <a:accent2>
        <a:srgbClr val="5E7E90"/>
      </a:accent2>
      <a:accent3>
        <a:srgbClr val="81929F"/>
      </a:accent3>
      <a:accent4>
        <a:srgbClr val="BFA87B"/>
      </a:accent4>
      <a:accent5>
        <a:srgbClr val="B68772"/>
      </a:accent5>
      <a:accent6>
        <a:srgbClr val="B15757"/>
      </a:accent6>
      <a:hlink>
        <a:srgbClr val="FF0000"/>
      </a:hlink>
      <a:folHlink>
        <a:srgbClr val="00B0F0"/>
      </a:folHlink>
    </a:clrScheme>
    <a:fontScheme name="主题字体">
      <a:majorFont>
        <a:latin typeface="汉仪楷体简"/>
        <a:ea typeface="汉仪楷体简"/>
        <a:cs typeface="Arial"/>
      </a:majorFont>
      <a:minorFont>
        <a:latin typeface="汉仪楷体简"/>
        <a:ea typeface="汉仪楷体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 w="12700" cmpd="sng">
          <a:noFill/>
          <a:prstDash val="solid"/>
        </a:ln>
      </a:spPr>
      <a:bodyPr anchor="ctr" rtlCol="0"/>
      <a:lstStyle>
        <a:defPPr algn="ctr">
          <a:defRPr altLang="en-US" lang="zh-CN"/>
        </a:defPPr>
      </a:lstStyle>
      <a:style>
        <a:lnRef idx="2">
          <a:schemeClr val="accent1">
            <a:lumMod val="75000"/>
          </a:schemeClr>
        </a:lnRef>
        <a:fillRef idx="1">
          <a:schemeClr val="accent1"/>
        </a:fillRef>
        <a:effectRef idx="0">
          <a:srgbClr val="FFFFFF"/>
        </a:effectRef>
        <a:fontRef idx="minor">
          <a:schemeClr val="lt1"/>
        </a:fontRef>
      </a:style>
    </a:spDef>
    <a:lnDef>
      <a:spPr>
        <a:ln w="12700">
          <a:solidFill>
            <a:schemeClr val="bg1"/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 algn="r">
          <a:lnSpc>
            <a:spcPct val="100000"/>
          </a:lnSpc>
          <a:defRPr altLang="en-US" dirty="0" sz="2000" lang="zh-CN" spc="300">
            <a:solidFill>
              <a:schemeClr val="bg1"/>
            </a:solidFill>
            <a:latin typeface="+mj-ea"/>
            <a:ea typeface="+mj-ea"/>
            <a:cs typeface="汉仪楷体简" panose="02010600000101010101" charset="-128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汉仪楷体简</vt:lpstr>
      <vt:lpstr>微软雅黑</vt:lpstr>
      <vt:lpstr>Wingdings</vt:lpstr>
      <vt:lpstr>Office Theme</vt:lpstr>
      <vt:lpstr>江西婺源古村落群旅游攻略</vt:lpstr>
      <vt:lpstr>目录</vt:lpstr>
      <vt:lpstr>添加章节标题</vt:lpstr>
      <vt:lpstr>婺源古村落群概述</vt:lpstr>
      <vt:lpstr>地理位置</vt:lpstr>
      <vt:lpstr>历史背景</vt:lpstr>
      <vt:lpstr>文化特色</vt:lpstr>
      <vt:lpstr>旅游价值</vt:lpstr>
      <vt:lpstr>旅游资源</vt:lpstr>
      <vt:lpstr>自然景观</vt:lpstr>
      <vt:lpstr>人文景观</vt:lpstr>
      <vt:lpstr>特色美食</vt:lpstr>
      <vt:lpstr>民俗文化</vt:lpstr>
      <vt:lpstr>游览路线</vt:lpstr>
      <vt:lpstr>经典线路推荐</vt:lpstr>
      <vt:lpstr>自驾游路线规划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2024-09-01T02:26:30.513</cp:lastPrinted>
  <dcterms:created xsi:type="dcterms:W3CDTF">2024-08-31T18:26:30Z</dcterms:created>
  <dcterms:modified xsi:type="dcterms:W3CDTF">2024-08-31T18:26:32Z</dcterms:modified>
</cp:coreProperties>
</file>