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DF90D-6B2A-4B22-AB5E-A176FB7A5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7F6FD-2F74-4123-96FF-D7AC0D6A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03C1B-130A-4EA3-8FF6-EB335905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4B81E-0390-47BD-A958-DB1A9985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258281-6464-4BAE-8B5B-E5289036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B66BA-AF4D-4355-ACCF-75F50A52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3BA7F-9708-474D-8559-7569EA73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73D77-F313-4E62-B269-FCBA9661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1E2C9-9855-482C-BA9D-039BA49E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65C9-DDA0-4C9B-BD2B-33B87D971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7511-FBA8-4F42-8A37-2C1AD5DE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31" Type="http://schemas.openxmlformats.org/officeDocument/2006/relationships/tags" Target="../tags/tag205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01552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管理口臭的有效方法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了解口臭的原因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口臭的预防与控制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持久清新口气的技巧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口臭的心理影响及应对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口臭的误区与澄清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了解口臭的原因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口腔卫生问题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口腔卫生差：食物残渣、牙菌斑和牙结石等引起口臭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口腔疾病：口腔溃疡、牙龈炎、牙周炎等炎症疾病导致口臭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口腔干燥：唾液分泌不足，口腔自洁能力下降，细菌滋生引发口臭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长期抽烟、喝酒：影响口腔健康，引发口臭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消化系统问题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胃酸逆流：胃酸逆流至食管，引发口臭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口腔细菌：口腔内细菌分解食物残渣，产生挥发性硫化物，引发口臭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消化不良：食物在肠道内滞留时间过长，产生气体，引发口臭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便秘：肠道内有害菌群增多，产生有害物质，引发口臭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生活习惯问题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饮食问题：食物残渣在口腔中发酵，产生异味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口腔卫生问题：不刷牙、不漱口，导致细菌滋生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吸烟、饮酒：烟草、酒精对口腔环境造成负面影响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药物问题：长期服用某些药物也可能引起口臭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身体其他疾病引起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鼻窦问题：鼻窦炎、鼻窦感染等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其他疾病：糖尿病、肝病等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消化系统问题：胃酸逆流、胃炎等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口腔问题：牙周病、口腔感染等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口臭的预防与控制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保持口腔卫生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每天刷牙两次，使用牙线和漱口水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保持饮食均衡，多吃蔬菜水果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避免食用含有刺激性气味的食物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定期洁牙，去除牙石和牙菌斑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调整饮食习惯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减少油腻、高糖食物的摄入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避免食用刺激性食物，如大蒜、洋葱等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增加蔬果摄入，保持肠道通畅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多喝水，保持口腔湿润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戒烟限酒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戒烟：戒烟可以减少口腔细菌数量，预防口臭。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限酒：过量饮酒会导致口腔干燥，增加细菌繁殖，引发口臭。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长期坚持：戒烟限酒需要长期坚持，才能有效预防和控制口臭。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替代方法：对于烟酒成瘾者，可以考虑采用尼古丁贴片、酒替代品等替代方法来预防口臭。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治疗相关疾病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口腔疾病：如牙周炎、牙龈炎等，需及时治疗，控制病情发展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消化系统疾病：如胃炎、胃溃疡等，需积极治疗，改善消化功能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其他疾病：如糖尿病、肝病等，需控制病情，减少口臭发生的风险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定期体检：及时发现并治疗相关疾病，预防口臭的发生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持久清新口气的技巧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使用口气清新剂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有效改善口臭问题，提升自信心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持久保持口气清新，避免尴尬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多种口味选择，满足个性化需求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随时随地使用，方便快捷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https://d.book118.com/756240155242010043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管理口臭的有效方法</vt:lpstr>
      <vt:lpstr>目录</vt:lpstr>
      <vt:lpstr>了解口臭的原因</vt:lpstr>
      <vt:lpstr>口腔卫生问题</vt:lpstr>
      <vt:lpstr>消化系统问题</vt:lpstr>
      <vt:lpstr>生活习惯问题</vt:lpstr>
      <vt:lpstr>身体其他疾病引起</vt:lpstr>
      <vt:lpstr>口臭的预防与控制</vt:lpstr>
      <vt:lpstr>保持口腔卫生</vt:lpstr>
      <vt:lpstr>调整饮食习惯</vt:lpstr>
      <vt:lpstr>戒烟限酒</vt:lpstr>
      <vt:lpstr>治疗相关疾病</vt:lpstr>
      <vt:lpstr>持久清新口气的技巧</vt:lpstr>
      <vt:lpstr>使用口气清新剂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2024-09-12T03:07:13.838</cp:lastPrinted>
  <dcterms:created xsi:type="dcterms:W3CDTF">2024-09-11T19:07:13Z</dcterms:created>
  <dcterms:modified xsi:type="dcterms:W3CDTF">2024-09-11T19:07:16Z</dcterms:modified>
</cp:coreProperties>
</file>