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24354-D0F7-4E2E-8B5E-0D1C88B0F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D4776-83C2-4EDA-BD20-E6FF3D649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D4651-3806-4F80-8A3B-832CD8546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FD5C1-367C-4581-AD66-6862EC663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8ACFB-473C-418D-81DA-AB8F0AAE3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05C874-FEEA-4C96-9E84-6D367579C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A0AD31-0919-4BC9-8164-88A585FE5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1A1BC-1E70-4C65-9EB3-BE4C5BD4C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A42B8-FB2B-412C-B562-CBDC0E9EA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72E9C-669B-42E0-8778-1BDD40DCE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96941-68EF-4C21-9B19-9D9454FE7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4113303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《初中语文漫画题》ppt课件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漫画题简介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漫画题解题技巧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漫画题例题解析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学生常见问题及解答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漫画题练习与提高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漫画题简介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896" r="268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81" r="288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漫画题的定义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漫画题通常出现在语文、政治等学科的考试中，旨在考察学生的阅读理解、信息提取和逻辑思维能力。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漫画题是一种以漫画为载体，通过观察、分析、解读漫画来回答问题的题型。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83" r="13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根据漫画内容，漫画题可以分为人物类、事件类、物品类等类型。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根据漫画形式，漫画题可以分为单幅漫画、多幅连环漫画等类型。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漫画题的分类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漫画题能够考察学生的阅读理解、信息提取和逻辑思维能力，有助于提高学生的综合素质。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漫画题需要学生具备一定的观察力、想象力和语言表达能力，能够培养学生的创新思维和表达能力。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7532" b="1753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488" r="1548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695" r="669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漫画题具有生动形象、幽默风趣的特点，能够激发学生的学习兴趣和积极性。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漫画题的特点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漫画题解题技巧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观察漫画的标题、文字和画面，理解漫画的主题和寓意。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注意漫画中的细节，如人物的表情、动作和背景等，这些细节有助于深入理解漫画。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结合漫画的创作背景和时代背景，理解漫画所反映的社会现象和问题。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观察漫画，理解主题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将漫画中的情境与现实生活联系起来，深入思考漫画所反映的问题。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发挥想象力，对漫画中的情境进行合理的想象和推测，丰富对漫画的理解。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结合自己的生活经验和情感体验，与漫画中的人物和情境产生共鸣，加深对漫画的理解。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3542" b="1354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联系生活，展开想象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303" b="93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77" b="269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语言表述，准确生动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用准确、生动的语言描述漫画中的情境和细节，使读者能够更好地理解漫画。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在表述过程中，注意语言的简洁明了，避免过于复杂和繁琐的表述。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可以适当运用修辞手法，如比喻、拟人等，增强语言的表现力和感染力。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漫画题例题解析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https://d.book118.com/756241133035010041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2024-09-08T00:21:59.103</cp:lastPrinted>
  <dcterms:created xsi:type="dcterms:W3CDTF">2024-09-07T16:21:59Z</dcterms:created>
  <dcterms:modified xsi:type="dcterms:W3CDTF">2024-09-07T16:22:01Z</dcterms:modified>
</cp:coreProperties>
</file>