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3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2FEDB-5004-461B-ACB4-52ABCF9C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ED2F9-9BC9-4533-BD6F-F444AFDD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4454-4F71-4A1C-AC21-8CE3A343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4A5E8-788C-4084-B2A3-B2650EB26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3541B-18F3-422D-9728-316BA038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918CB-7ABF-4CEB-A056-004A1C8A1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9B6C6-B59B-45FC-B0A7-F699825E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C1569-B695-4B9E-9D6E-80A55FF49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9D26B-B61D-4400-99D1-8BF4D969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7CB25-B88F-49E0-8DCD-9CE05F5A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48DFF-F732-40BF-83B1-FFC94F519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367" r:id="rId2"/>
    <p:sldLayoutId id="2147507368" r:id="rId3"/>
    <p:sldLayoutId id="2147507369" r:id="rId4"/>
    <p:sldLayoutId id="2147507370" r:id="rId5"/>
    <p:sldLayoutId id="2147507371" r:id="rId6"/>
    <p:sldLayoutId id="2147507372" r:id="rId7"/>
    <p:sldLayoutId id="2147507373" r:id="rId8"/>
    <p:sldLayoutId id="2147507374" r:id="rId9"/>
    <p:sldLayoutId id="2147507375" r:id="rId10"/>
    <p:sldLayoutId id="214750737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4203123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提高生产安全隐患的识别与处理能力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生产安全隐患的识别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处理生产安全隐患的措施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借助科技手段提升安全管理水平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提高生产安全管理体系的有效性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加强生产安全监管力度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生产安全隐患的识别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常见生产安全隐患类型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职业病：长期从事某种职业导致的健康问题，如尘肺病、职业性眼病等。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机械伤害：由于机械设备的缺陷或操作不当导致的安全事故。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电气事故：由于电气设备故障、违规操作或不良环境导致的触电、火灾等事故。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高处坠落：在高层建筑物、设备上工作时，由于防护措施不当导致的坠落事故。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坍塌事故：由于建筑物、设备、堆置物等倒塌导致的安全事故。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安全隐患的识别方法</a:t>
            </a:r>
            <a:endParaRPr lang="zh-CN" altLang="en-US"/>
          </a:p>
        </p:txBody>
      </p:sp>
      <p:sp>
        <p:nvSpPr>
          <p:cNvPr id="104910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制定隐患整改措施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建立隐患信息管理系统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员工参与隐患排查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提高安全意识与培训</a:t>
            </a:r>
            <a:endParaRPr lang="zh-CN" altLang="en-US"/>
          </a:p>
        </p:txBody>
      </p:sp>
      <p:sp>
        <p:nvSpPr>
          <p:cNvPr id="10491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定期开展安全意识培训，提高员工对安全隐患的认识和防范意识。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加强对新员工的安全培训，确保他们掌握必要的安全知识和技能。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鼓励员工参与安全培训，提高安全操作和应急处理能力。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建立安全文化，通过宣传和教育，营造关注安全的氛围。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安全检查与隐患排查</a:t>
            </a:r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安全检查是预防事故的重要措施，包括日常检查和专项检查。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隐患排查是发现潜在危险的关键环节，需要定期进行全面排查。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安全检查和隐患排查需要专业知识和技能，应由专业人员进行。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企业应建立完善的安全检查和隐患排查制度，确保安全生产。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处理生产安全隐患的措施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预防措施的制定与实施</a:t>
            </a:r>
            <a:endParaRPr lang="zh-CN" altLang="en-US"/>
          </a:p>
        </p:txBody>
      </p:sp>
      <p:sp>
        <p:nvSpPr>
          <p:cNvPr id="10493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制定预防措施：根据生产过程中的安全隐患，制定相应的预防措施，包括设备维护、员工培训等。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实施预防措施：确保预防措施得到有效实施，定期检查和评估措施的效果，并根据需要进行调整。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员工参与：鼓励员工参与预防措施的制定和实施，提高员工的安全意识和参与度。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持续改进：根据生产过程中的变化和新的安全隐患，持续改进预防措施，确保安全生产的持续进行。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应急预案的制定与演练</a:t>
            </a:r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制定应急预案：针对不同类型的安全隐患，制定相应的应急预案，明确应对措施和责任人。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定期演练：对应急预案进行定期演练，提高员工应对突发事件的能力和自救互救技能。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预案评估与完善：对应急预案进行定期评估，根据演练情况和实际效果进行修订和完善，确保预案的有效性和实用性。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培训与宣传：加强员工的安全培训和宣传教育，提高员工的安全意识和应急处置能力。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隐患整改与跟踪管理</a:t>
            </a:r>
            <a:endParaRPr lang="zh-CN" altLang="en-US"/>
          </a:p>
        </p:txBody>
      </p:sp>
      <p:sp>
        <p:nvSpPr>
          <p:cNvPr id="10494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制定整改计划：针对识别出的隐患，制定具体的整改计划和措施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责任落实：明确责任部门和人员，确保整改工作的有效执行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整改跟踪：对整改过程进行全程跟踪，确保整改措施的有效落实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整改效果评估：对整改后的效果进行评估，确保隐患得到有效处理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事故报告与处理流程</a:t>
            </a:r>
            <a:endParaRPr lang="zh-CN" altLang="en-US"/>
          </a:p>
        </p:txBody>
      </p:sp>
      <p:sp>
        <p:nvSpPr>
          <p:cNvPr id="10495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事故报告：及时、准确、完整地报告事故情况，包括事故发生的时间、地点、原因、人员伤亡和财产损失等情况。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应急处置：在事故发生后，立即启动应急预案，采取有效措施控制事故扩大，减少人员伤亡和财产损失。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调查分析：对事故进行调查分析，查明原因，明确责任，提出改进措施，防止类似事故再次发生。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处理结果：根据调查分析结果，对事故责任人进行处理，同时将处理结果向社会公布，接受监督。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提高生产安全管理体系的有效性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https://d.book118.com/756242031235010053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提高生产安全隐患的识别与处理能力</vt:lpstr>
      <vt:lpstr>目录</vt:lpstr>
      <vt:lpstr>添加章节标题</vt:lpstr>
      <vt:lpstr>生产安全隐患的识别</vt:lpstr>
      <vt:lpstr>常见生产安全隐患类型</vt:lpstr>
      <vt:lpstr>安全隐患的识别方法</vt:lpstr>
      <vt:lpstr>提高安全意识与培训</vt:lpstr>
      <vt:lpstr>安全检查与隐患排查</vt:lpstr>
      <vt:lpstr>处理生产安全隐患的措施</vt:lpstr>
      <vt:lpstr>预防措施的制定与实施</vt:lpstr>
      <vt:lpstr>应急预案的制定与演练</vt:lpstr>
      <vt:lpstr>隐患整改与跟踪管理</vt:lpstr>
      <vt:lpstr>事故报告与处理流程</vt:lpstr>
      <vt:lpstr>提高生产安全管理体系的有效性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2024-09-20T19:46:35.214</cp:lastPrinted>
  <dcterms:created xsi:type="dcterms:W3CDTF">2024-09-20T11:46:35Z</dcterms:created>
  <dcterms:modified xsi:type="dcterms:W3CDTF">2024-09-20T11:46:37Z</dcterms:modified>
</cp:coreProperties>
</file>