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BA9DB-519C-4578-8DFB-DC127C25C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E59A1-87DC-4197-9065-566BBC46D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05ADF-C394-47E9-86F2-26877981B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79A34-1715-40DA-8FA7-C0B03A224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5237B0-45A7-4138-91E0-4D18ED674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FD75B2-3023-440E-A50D-E88149F6E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F95E7A-8F9D-4DD2-865A-A50ED7EB3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48DFC-5924-4612-A039-D759655E4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B12CD-6CFC-41C1-A3F1-0AACE98A3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E66B5-38C3-4691-B0D6-5991E8606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DEBFF-2576-46AF-99AC-62924BCF8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4304104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中公教育经营现状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经营状况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市场地位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公司主要提供公务员考试笔试、面试、专业技能等方面的培训，致力于帮助考生顺利通过考试。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中公教育在全国范围内拥有多家分支机构，形成了覆盖全国的服务网络。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中公教育是一家从事公务员考试培训的机构，成立于1999年，总部位于北京。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33" b="29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624" b="36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成立背景及历程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1999年，中公教育创始人团队看到了公务员考试市场的巨大需求，决定成立中公教育，专注于公务员考试培训。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经过多年的发展，中公教育逐渐形成了完整的培训体系和优质的教学服务，成为国内公务员考试培训行业的领军企业之一。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近年来，中公教育不断拓展业务领域，涉足事业单位、银行、教师等职业考试培训，进一步巩固了其在职业培训领域的地位。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中公教育拥有完善的师资队伍和教学设施，每年培训人数达数十万人次。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中公教育在资本市场表现良好，多次获得投资机构的青睐，为公司的发展提供了资金支持。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目前，中公教育正积极探索线上与线下相结合的教学模式，以适应市场的变化和考生的需求。同时，公司也在不断拓展国际市场，为更多考生提供优质的培训服务。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公司不断加大研发投入，引进先进的教学方法和教学资源，提高培训质量。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公司规模及目前的发展状况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经营状况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收入来源一：面授课程收入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面授课程一直是中公教育的主要收入来源之一，通过线下授课的方式，提供公务员考试、事业单位考试、教师招聘考试等多种培训课程。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收入来源二：在线课程收入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随着技术的发展，中公教育也积极布局线上教育，通过在线直播、录播课程等方式提供培训，吸引了大量学员，增加了在线课程的收入。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收入来源三：图书销售收入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中公教育出版了一系列考试辅导教材和参考书，通过线上线下渠道销售，为公司的收入做出了贡献。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收入构成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受益于学员数量的增加和课程收费标准的提高，中公教育的利润持续增长。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虽然中公教育的利润率受到一定的成本压力，如教师薪酬、教材成本等，但公司通过优化运营和提高学员满意度等措施来保持稳定的利润率。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利润状况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利润率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利润增长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中公教育通过在多个城市设立分校和教学点，进一步扩大市场份额，提高品牌知名度。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中公教育不断推出新产品和服务，以满足不同学员的需求，如一对一辅导、定制班等。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中公教育重视师资力量的培养和引进，通过提高教师待遇和福利，吸引优秀教师加入，提升教学质量和效果。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师资建设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市场地位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https://d.book118.com/756243041044010103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2024-09-28T11:35:54.346</cp:lastPrinted>
  <dcterms:created xsi:type="dcterms:W3CDTF">2024-09-28T03:35:54Z</dcterms:created>
  <dcterms:modified xsi:type="dcterms:W3CDTF">2024-09-28T03:35:56Z</dcterms:modified>
</cp:coreProperties>
</file>