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B2D427-B0D3-4922-A8FD-C10A9DD29F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B01531-57A7-44DC-B1E8-41EC964CCD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E2EC86-04D8-40CA-ADCB-EC63492C34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3A7E4A3-AB10-479C-A849-B3FBEEDB23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6E05BD9-8A21-4A0E-981D-9D2D78D46A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D769AE5-9880-409E-AEAD-B7C2B89DF9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308D819-CE2A-4045-BA40-B0DE8B5554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11FE9A8-EE29-4922-8FDE-C44939EB93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F2E950E-E266-41BD-9EA0-D28D9560C8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53A04B-6D9B-4276-BDC3-70C65292E2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DA1108-AEAA-45E3-91CD-BEAC92D646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57000050062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368" y="1042578"/>
            <a:ext cx="8896350" cy="22860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轻质塑料制品项目市场调研报告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11318" y="3800194"/>
            <a:ext cx="2581275" cy="571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995032" y="3800194"/>
            <a:ext cx="3802596" cy="571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XX-01-19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9555294" y="499678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60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8526405" y="1699382"/>
            <a:ext cx="28594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4630" y="797198"/>
            <a:ext cx="6724952" cy="5263604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竞争格局分析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产品种类与特点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供应链及成本分析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销售渠道与市场拓展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行业趋势预测与建议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393306" y="1882902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市场规模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轻质塑料制品市场规模庞大，涉及包装、建筑、汽车、电子等多个领域。随着全球经济的发展和人们生活水平的提高，对轻质塑料制品的需求不断增长。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市场增长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近年来，轻质塑料制品市场保持稳定增长。随着环保意识的提高和技术的不断进步，预计未来几年市场增速将加快。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市场规模与增长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7940" r="794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轻质塑料制品行业集中度较高，少数大型企业占据市场主导地位。这些企业拥有先进的生产技术和设备，能够实现规模化生产，降低成本。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市场上存在众多中小企业，它们通过灵活的经营策略和个性化产品来与大企业竞争。同时，新进入者也在不断涌现，加剧了市场竞争。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市场结构特点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竞争格局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行业集中度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功能性需求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消费者对轻质塑料制品的功能性需求较高，如耐冲击、耐腐蚀、隔热等。这些性能直接影响到产品的使用效果和寿命。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环保性需求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随着环保意识的普及，消费者对轻质塑料制品的环保性要求越来越高。可降解、可回收的环保材料受到越来越多消费者的青睐。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个性化需求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消费者对轻质塑料制品的外观和个性化设计有较高要求。独特的设计和美观的外观能够增加产品的附加值和市场竞争力。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消费者需求特点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393306" y="1882902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竞争格局分析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大型跨国企业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拥有先进的生产技术和设备，产品质量高，品牌知名度高，在高端市场占据主导地位。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国内龙头企业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生产规模大，成本控制能力强，在中低端市场具有竞争优势。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新兴创新企业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注重产品研发和设计创新，能够快速响应市场变化，在细分市场或特定领域表现突出。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主要竞争者概况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中低端市场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国内龙头企业凭借规模优势和成本控制能力占据主导地位，但市场份额受到新兴创新企业的挑战。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细分市场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新兴创新企业在特定领域或细分市场表现出色，通过差异化竞争策略逐渐获得市场份额。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高端市场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主要由大型跨国企业占据，其产品质量和品牌影响力得到广泛认可，市场份额稳定。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市场份额分布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竞争策略差异</a:t>
              </a:r>
            </a:p>
          </p:txBody>
        </p:sp>
      </p:grpSp>
      <p:sp>
        <p:nvSpPr>
          <p:cNvPr id="45" name="TextBox 45"/>
          <p:cNvSpPr txBox="1"/>
          <p:nvPr/>
        </p:nvSpPr>
        <p:spPr>
          <a:xfrm>
            <a:off x="3314700" y="5303594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专注于产品研发和设计创新，通过提供具有独特功能和优点的产品来吸引消费者；同时注重与消费者沟通和互动，及时了解市场需求并快速响应。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3314700" y="4838783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新兴创新企业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3456760" y="1771107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注重品牌建设和维护，通过高品质产品和优质服务赢得消费者信任；同时加大研发和创新投入，保持技术领先地位。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3456760" y="1395927"/>
            <a:ext cx="7293402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大型跨国企业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1704918" y="3545958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发挥规模优势，通过降低生产成本和提高生产效率来增强竞争力；同时积极拓展市场份额，提升品牌影响力。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1704918" y="3081147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国内龙头企业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393306" y="1882902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产品种类与特点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聚乙烯（PE）制品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包括购物袋、垃圾袋、保鲜膜等，具有优良的耐冲击性、耐化学腐蚀性和防潮性。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聚丙烯（PP）制品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如餐盒、水杯、微波炉专用容器等，具有耐高温、耐酸碱、无毒无味等特点。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聚氯乙烯（PVC）制品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包括水管、电线电缆护套、地板革等，具有良好的耐磨性、耐候性和难燃性。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聚苯乙烯（PS）制品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如泡沫塑料、一次性餐具等，具有质轻、透明度高、易加工等特点。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主要产品种类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40250" r="40250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力学性能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耐热性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耐化学腐蚀性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环保性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不同产品性能比较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PP和PE制品具有较好的耐冲击性和韧性，而PVC和PS制品则相对较脆。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PE和PP制品对大多数化学药品具有稳定性，而PVC和PS制品则对某些溶剂和油脂敏感。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PP制品可承受较高温度，适用于微波炉加热，而PE和PVC制品则耐热性较差。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PP和PE制品可回收利用，而PVC和PS制品由于含有氯或苯环结构，处理难度较大。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https://d.book118.com/757000050062006035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2024-09-09T20:36:30.367</cp:lastPrinted>
  <dcterms:created xsi:type="dcterms:W3CDTF">2024-09-09T12:36:30Z</dcterms:created>
  <dcterms:modified xsi:type="dcterms:W3CDTF">2024-09-09T12:36:32Z</dcterms:modified>
</cp:coreProperties>
</file>