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C2A0E12-58AF-4EAA-8B82-8B62B8A3A9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B0C1E8-7D48-43C8-9A6E-C3064E2B92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800F5A3-1277-47DA-BD64-D6F5FD53EB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D5D13A1-38E5-434A-9D81-51CAA939CF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61996B7-7D7E-44DB-8196-85E284F94A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D7D41F-4451-40D1-8CD5-06B0BADDAFC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775040D-8123-4018-8D81-F977A00A35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B16273-7683-448D-9CB9-B49232D3AA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89F298-6C5F-49A5-B11E-6074C8CC5C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811E63-4E2A-42EC-B1CB-12C4BB5A17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C332AB-85D6-49DE-9AFE-ADAEC76067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700111200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食品生物技术应用导论下游工程</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chemeClr val="accent1">
                  <a:alpha val="100000"/>
                </a:schemeClr>
              </a:solidFill>
              <a:latin typeface="Microsoft Yahei"/>
              <a:ea typeface="Microsoft Yahei"/>
              <a:cs typeface="Microsoft Yahei"/>
            </a:endParaRP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食品生物技术概述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下游工程在食品生物技术中的应用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食品生物技术的下游处理过程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下游工程中的关键技术与设备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食品生物技术应用导论下游工程的实践案例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食品生物技术应用导论下游工程的挑战与展望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食品生物技术概述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食品生物技术是一门应用生物学、化学、工程学等多学科知识，以生物体或生物成分为研究对象，通过改变其组成或结构，进而改进食品品质、提高食品营养价值或生产特定功能食品的新兴技术。</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食品生物技术经历了从传统发酵技术到现代基因工程技术的漫长发展历程。随着科技的不断进步，食品生物技术的研究和应用领域也在不断扩展和深化。</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食品生物技术的定义与发展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利用生物技术手段改进食品加工工艺，提高食品加工效率，降低生产成本。例如，利用酶工程技术改进面包、饼干等焙烤食品的生产工艺。</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食品加工</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通过生物技术手段延长食品的保质期，提高食品的贮藏稳定性。例如，利用生物防腐剂、抗氧化剂等延长食品的货架期。</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食品保藏</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利用生物技术手段开发具有特定生理功能或预防疾病的功能食品。例如，利用基因工程技术生产富含特定营养成分或具有特定保健功能的食品。</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功能食品开发</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食品生物技术的应用领域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870" r="1687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促进食品产业发展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食品生物技术的不断发展和应用，为食品产业提供了更多的创新机会和发展空间，促进了食品产业的持续健康发展。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提高食品品质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通过生物技术手段改进食品的加工和保藏方法，可以提高食品的口感、色泽、营养等方面的品质。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保障食品安全</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利用生物技术手段可以检测食品中的有害物质和微生物污染，保障食品安全。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食品生物技术的重要性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下游工程在食品生物技术中的应用</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63" r="250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下游工程是指从生物反应器或发酵罐中获得的生物物质，经过一系列物理、化学或生物学的操作，进行分离、纯化和精制，最终得到目标产品的过程。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任务</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下游工程的主要任务包括目标产物的分离、纯化、浓缩和干燥，以及废弃物的处理和资源化利用。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下游工程的定义与任务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3394" r="3394"/>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通过下游工程的处理，可以去除生物物质中的杂质和有害物质，提高产品的纯度和安全性。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提高产品质量</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下游工程可以对生物物质进行深加工，开发出高附加值的产品，如功能性食品、食品添加剂等。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增加产品附加值</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下游工程是连接生物技术与食品产业的桥梁，对于推动食品产业的升级和转型具有重要意义。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促进产业发展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下游工程在食品生物技术中的地位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下游工程的主要技术与方法</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分离技术</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包括沉淀分离、萃取分离、膜分离等，用于将目标产物从混合物中分离出来。</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纯化技术</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包括色谱法、电泳法、结晶法等，用于提高目标产物的纯度和质量。</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浓缩技术</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包括蒸发浓缩、冷冻浓缩、超滤浓缩等，用于将目标产物浓缩至一定浓度。</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干燥技术</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包括喷雾干燥、真空干燥、冷冻干燥等，用于将目标产物干燥成固体形态，便于储存和运输。</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食品生物技术的下游处理过程</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去除原料中的杂质、异物和不符合加工要求的部分。</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清洗与分选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破碎与均质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0375" r="20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浸泡与脱水</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通过机械方法将原料破碎成小块，以便后续加工处理。</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根据原料性质，采用适当的浸泡和脱水方法，去除多余水分。</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原料的预处理与破碎</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酶解</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利用特定酶类将原料中的大分子物质降解为小分子物质，如多糖、蛋白质等。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发酵</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在适宜条件下，利用微生物代谢作用将原料中的可发酵性物质转化为目标产物。</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过程控制</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对酶解和发酵过程中的温度、pH、营养物浓度等关键参数进行监控和调整，以确保产品质量和产量。</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酶解与发酵过程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过滤与离心</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通过物理方法去除发酵液中的菌体、残渣等固体颗粒。</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萃取与层析</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利用不同物质在溶剂中的溶解度差异，将目标产物从发酵液中分离出来。</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电泳与膜分离</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采用电泳技术和膜分离技术，进一步提高目标产物的纯度和回收率。</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分离与纯化技术</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通过蒸发、喷雾干燥等方法去除产品中的多余水分，提高产品稳定性。</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浓缩与干燥</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根据需要，对产品进行结晶或造粒处理，以便储存和使用。</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结晶与造粒</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采用适当的包装材料和储存条件，确保产品在运输和储存过程中的质量和安全性。</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包装与储存</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产品的后处理与包装</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https://d.book118.com/757001112004006045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2024-09-19T15:31:15.145</cp:lastPrinted>
  <dcterms:created xsi:type="dcterms:W3CDTF">2024-09-19T07:31:15Z</dcterms:created>
  <dcterms:modified xsi:type="dcterms:W3CDTF">2024-09-19T07:31:17Z</dcterms:modified>
</cp:coreProperties>
</file>