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6E3BE-94B3-44DD-85AD-33F5DA858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9B040-E679-40ED-83F7-70B7F58EE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2FE95-DA65-4D66-B161-57DB54B8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3F7C3-BBDB-40F4-AA68-9E6A680B5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EEFDB8-2FA5-4804-99C6-DE75A0AC8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7DD026-2743-4AB1-B1FC-C280E7426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38B5C-4A72-458C-9DD4-5389190BF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536CF-90DD-4267-A51F-924827F6B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1F336-A5D9-4664-B886-276C6A79C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CCBDD-96FF-41A4-9461-BD53F82A1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7F387-4C2D-41D4-9E45-63581AD0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0215412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配置和维护审核设备和工具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配置审核设备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维护审核工具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审核设备与工具管理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配置审核设备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明确审核工作的具体需求，如需要审核的数据类型、审核频率、审核规模等。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审核工作需求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设备扩展性需求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根据审核工作需求，分析所需设备的性能要求，如处理速度、存储容量、稳定性等。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考虑未来审核工作可能的变化，选择具有较好扩展性的设备，以便适应未来需求的变化。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收集市场上相关设备的信息，包括品牌、型号、性能、价格等，进行比较分析。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根据需求分析结果，选择符合要求的设备型号和品牌，确保设备能够满足审核工作的需求。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按照公司采购流程进行设备采购，确保采购过程合规、透明。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设备选型与采购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安装环境准备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为设备安装准备好合适的环境，如机房、电源、网络等。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设备安装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按照设备厂家提供的安装指南进行设备安装，确保设备安装正确、稳固。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设备调试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对安装好的设备进行调试，包括硬件调试和软件调试，确保设备能够正常运行。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按照培训计划进行培训，确保审核人员能够熟练掌握设备的使用方法。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根据设备使用难度和审核人员实际情况，制定详细的培训计划。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设计培训内容，包括设备操作、设备维护、常见问题处理等。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维护审核工具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87" b="18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制定定期检查计划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根据工具类型和使用情况，制定合理的定期检查计划，包括检查周期、检查内容等。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执行常规维护操作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按照计划进行常规维护操作，如清理灰尘、检查连接线是否松动、测试工具性能等。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记录维护情况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对每次维护情况进行详细记录，包括维护时间、维护人员、维护内容等，以便后续跟踪和分析。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当工具出现故障时，及时进行故障诊断，确定故障原因和范围。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根据故障诊断结果，采取相应的措施排除故障，如更换损坏的部件、修复软件问题等。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排除故障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故障排除后，对工具进行测试和验证，确保故障已被彻底修复。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验证修复效果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故障诊断与排除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评估升级需求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根据实际需求和使用情况，评估是否需要对工具进行升级或更新。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执行升级操作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按照厂商提供的升级指南和操作步骤，对工具进行升级或更新，确保工具保持最新状态。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关注厂商动态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及时关注工具厂商发布的升级和更新信息，了解新功能和性能改进情况。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工具升级与更新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维护记录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报告生成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报告存档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维护记录与报告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对每次维护操作进行详细记录，包括维护时间、维护人员、维护内容、维护结果等。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定期生成维护报告，对工具的维护情况进行汇总和分析，提出改进建议。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对生成的维护报告进行审核和审批，确保报告内容真实、准确、完整。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将审核通过的维护报告进行存档管理，以便后续查询和使用。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审核设备与工具管理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987" b="20987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设备与工具台账管理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设备与工具清单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详细记录所有审核设备和工具的名称、型号、规格、数量、生产厂家等信息。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购入与领用记录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跟踪设备和工具的购入、领用情况，确保数量和状态与台账相符。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存放位置与保管人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明确设备和工具的存放位置及保管人，确保安全、易查找。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https://d.book118.com/757002154122006043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2024-09-17T13:26:16.731</cp:lastPrinted>
  <dcterms:created xsi:type="dcterms:W3CDTF">2024-09-17T05:26:16Z</dcterms:created>
  <dcterms:modified xsi:type="dcterms:W3CDTF">2024-09-17T05:26:18Z</dcterms:modified>
</cp:coreProperties>
</file>