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F5BE82-71BB-404E-89CF-738CEDE524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4361F1-349B-4125-8141-0DE89B260A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0F4512-8FF5-4A04-8017-A4FE0E616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4FD97D-DA1F-456E-8B64-62D252BCD3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08C859-6307-474B-8989-848FD1E29E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2EB184-8628-4103-921D-0E2D54D52A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128737-1EE4-4FE4-A18B-B737955A3A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A92FF9-DAD5-44A4-8C4B-F62990E9A3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C2138A-40BF-4FC9-AC09-5235CC5316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2C411D-A788-4D52-ACD0-0B68E0854D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9294A6-BAC2-4F41-A19B-BBE9E2A475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00303615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科技成果转化与产学研合作</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以下是一个《科技成果转化与产学研合作》PPT的8个提纲：
 科技成果转化定义与重要性
 产学研合作的意义与模式
 科技成果转化的挑战与问题
 产学研合作中的角色与职责
 促进科技成果转化的策略
 加强产学研合作的方式
 案例分析与实践经验
 未来趋势与展望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科技成果转化定义与重要性</a:t>
            </a:r>
          </a:p>
        </p:txBody>
      </p:sp>
      <p:sp>
        <p:nvSpPr>
          <p:cNvPr id="3" name="Subtitle 2"/>
          <p:cNvSpPr>
            <a:spLocks noGrp="1"/>
          </p:cNvSpPr>
          <p:nvPr>
            <p:ph type="subTitle" idx="1"/>
          </p:nvPr>
        </p:nvSpPr>
        <p:spPr/>
        <p:txBody>
          <a:bodyPr/>
          <a:lstStyle/>
          <a:p>
            <a:r>
              <a:t>科技成果转化与产学研合作</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科技成果转化定义与重要性</a:t>
            </a:r>
          </a:p>
        </p:txBody>
      </p:sp>
      <p:sp>
        <p:nvSpPr>
          <p:cNvPr id="3" name="Text Placeholder 2"/>
          <p:cNvSpPr>
            <a:spLocks noGrp="1"/>
          </p:cNvSpPr>
          <p:nvPr>
            <p:ph type="body" idx="1"/>
          </p:nvPr>
        </p:nvSpPr>
        <p:spPr/>
        <p:txBody>
          <a:bodyPr/>
          <a:lstStyle/>
          <a:p>
            <a:r>
              <a:t>科技成果转化的定义</a:t>
            </a:r>
          </a:p>
        </p:txBody>
      </p:sp>
      <p:sp>
        <p:nvSpPr>
          <p:cNvPr id="4" name="Content Placeholder 3"/>
          <p:cNvSpPr>
            <a:spLocks noGrp="1"/>
          </p:cNvSpPr>
          <p:nvPr>
            <p:ph sz="half" idx="2"/>
          </p:nvPr>
        </p:nvSpPr>
        <p:spPr/>
        <p:txBody>
          <a:bodyPr/>
          <a:lstStyle/>
          <a:p>
            <a:r>
              <a:t>1.科技成果转化是指将科学研究与技术开发所产生的具有实用价值的科技成果，通过后续试验、开发、应用、推广，形成新产品、新工艺、新材料，发展新产业等活动。</a:t>
            </a:r>
          </a:p>
          <a:p>
            <a:r>
              <a:t>2.科技成果转化过程包括技术创新和成果扩散两个环节，涉及科技、经济、社会等多个领域。</a:t>
            </a:r>
          </a:p>
          <a:p>
            <a:r>
              <a:t>3.科技成果转化的成功与否，直接关系到科技对经济增长的贡献率，也是衡量一个国家或地区科技创新能力的重要指标。</a:t>
            </a:r>
          </a:p>
          <a:p/>
        </p:txBody>
      </p:sp>
      <p:sp>
        <p:nvSpPr>
          <p:cNvPr id="5" name="Text Placeholder 4"/>
          <p:cNvSpPr>
            <a:spLocks noGrp="1"/>
          </p:cNvSpPr>
          <p:nvPr>
            <p:ph type="body" idx="3"/>
          </p:nvPr>
        </p:nvSpPr>
        <p:spPr/>
        <p:txBody>
          <a:bodyPr/>
          <a:lstStyle/>
          <a:p>
            <a:r>
              <a:t>科技成果转化的重要性</a:t>
            </a:r>
          </a:p>
        </p:txBody>
      </p:sp>
      <p:sp>
        <p:nvSpPr>
          <p:cNvPr id="6" name="Content Placeholder 5"/>
          <p:cNvSpPr>
            <a:spLocks noGrp="1"/>
          </p:cNvSpPr>
          <p:nvPr>
            <p:ph sz="half" idx="4"/>
          </p:nvPr>
        </p:nvSpPr>
        <p:spPr/>
        <p:txBody>
          <a:bodyPr/>
          <a:lstStyle/>
          <a:p>
            <a:r>
              <a:t>1.促进科技与经济紧密结合：科技成果转化是实现科技与经济紧密结合的关键环节，有助于提高经济增长的质量和效益。</a:t>
            </a:r>
          </a:p>
          <a:p>
            <a:r>
              <a:t>2.推动产业升级和转型：科技成果转化可以推动传统产业的改造升级和新兴产业的发展，促进产业结构的优化和转型。</a:t>
            </a:r>
          </a:p>
          <a:p>
            <a:r>
              <a:t>3.提高国家竞争力：科技成果转化能力的提升，有助于提高国家的科技实力和综合竞争力，应对全球科技竞争的挑战。</a:t>
            </a:r>
          </a:p>
          <a:p>
            <a:r>
              <a:t>以上内容仅供参考，具体内容可以根据您的需求进行调整优化。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产学研合作的意义与模式</a:t>
            </a:r>
          </a:p>
        </p:txBody>
      </p:sp>
      <p:sp>
        <p:nvSpPr>
          <p:cNvPr id="3" name="Subtitle 2"/>
          <p:cNvSpPr>
            <a:spLocks noGrp="1"/>
          </p:cNvSpPr>
          <p:nvPr>
            <p:ph type="subTitle" idx="1"/>
          </p:nvPr>
        </p:nvSpPr>
        <p:spPr/>
        <p:txBody>
          <a:bodyPr/>
          <a:lstStyle/>
          <a:p>
            <a:r>
              <a:t>科技成果转化与产学研合作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产学研合作的意义与模式</a:t>
            </a:r>
          </a:p>
        </p:txBody>
      </p:sp>
      <p:sp>
        <p:nvSpPr>
          <p:cNvPr id="3" name="Text Placeholder 2"/>
          <p:cNvSpPr>
            <a:spLocks noGrp="1"/>
          </p:cNvSpPr>
          <p:nvPr>
            <p:ph type="body" idx="1"/>
          </p:nvPr>
        </p:nvSpPr>
        <p:spPr/>
        <p:txBody>
          <a:bodyPr/>
          <a:lstStyle/>
          <a:p>
            <a:r>
              <a:t>产学研合作的意义</a:t>
            </a:r>
          </a:p>
        </p:txBody>
      </p:sp>
      <p:sp>
        <p:nvSpPr>
          <p:cNvPr id="4" name="Content Placeholder 3"/>
          <p:cNvSpPr>
            <a:spLocks noGrp="1"/>
          </p:cNvSpPr>
          <p:nvPr>
            <p:ph sz="half" idx="2"/>
          </p:nvPr>
        </p:nvSpPr>
        <p:spPr/>
        <p:txBody>
          <a:bodyPr/>
          <a:lstStyle/>
          <a:p>
            <a:r>
              <a:t>1.促进科技创新：产学研合作可以促进科研机构、高校和企业之间的交流和合作，共同开展科技创新，提高科技成果转化的成功率和效率。</a:t>
            </a:r>
          </a:p>
          <a:p>
            <a:r>
              <a:t>2.推动产业升级：产学研合作可以促进产业技术的更新换代，推动产业升级和转型，提高企业的核心竞争力和市场占有率。</a:t>
            </a:r>
          </a:p>
          <a:p>
            <a:r>
              <a:t>3.培养人才：产学研合作可以为学生提供实践机会，培养创新型人才，同时也有利于提高企业的技术水平和人才储备。</a:t>
            </a:r>
          </a:p>
          <a:p/>
        </p:txBody>
      </p:sp>
      <p:sp>
        <p:nvSpPr>
          <p:cNvPr id="5" name="Text Placeholder 4"/>
          <p:cNvSpPr>
            <a:spLocks noGrp="1"/>
          </p:cNvSpPr>
          <p:nvPr>
            <p:ph type="body" idx="3"/>
          </p:nvPr>
        </p:nvSpPr>
        <p:spPr/>
        <p:txBody>
          <a:bodyPr/>
          <a:lstStyle/>
          <a:p>
            <a:r>
              <a:t>产学研合作的模式</a:t>
            </a:r>
          </a:p>
        </p:txBody>
      </p:sp>
      <p:sp>
        <p:nvSpPr>
          <p:cNvPr id="6" name="Content Placeholder 5"/>
          <p:cNvSpPr>
            <a:spLocks noGrp="1"/>
          </p:cNvSpPr>
          <p:nvPr>
            <p:ph sz="half" idx="4"/>
          </p:nvPr>
        </p:nvSpPr>
        <p:spPr/>
        <p:txBody>
          <a:bodyPr/>
          <a:lstStyle/>
          <a:p>
            <a:r>
              <a:t>1.合同合作模式：科研机构、高校和企业之间通过签订合同，明确双方的权利和义务，共同开展科技研发和成果转化。</a:t>
            </a:r>
          </a:p>
          <a:p>
            <a:r>
              <a:t>2.共建研发平台模式：科研机构、高校和企业共同出资、出人、出力，建立研发平台，共同开展科技创新和成果转化。</a:t>
            </a:r>
          </a:p>
          <a:p>
            <a:r>
              <a:t>3.产业技术创新战略联盟模式：多个企业、科研机构和高校之间建立产业技术创新战略联盟，共同推动产业技术的创新和升级。</a:t>
            </a:r>
          </a:p>
          <a:p>
            <a:r>
              <a:t>以上内容仅供参考，具体还需根据您的需求进行调整优化。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科技成果转化的挑战与问题</a:t>
            </a:r>
          </a:p>
        </p:txBody>
      </p:sp>
      <p:sp>
        <p:nvSpPr>
          <p:cNvPr id="3" name="Subtitle 2"/>
          <p:cNvSpPr>
            <a:spLocks noGrp="1"/>
          </p:cNvSpPr>
          <p:nvPr>
            <p:ph type="subTitle" idx="1"/>
          </p:nvPr>
        </p:nvSpPr>
        <p:spPr/>
        <p:txBody>
          <a:bodyPr/>
          <a:lstStyle/>
          <a:p>
            <a:r>
              <a:t>科技成果转化与产学研合作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科技成果转化的挑战与问题</a:t>
            </a:r>
          </a:p>
        </p:txBody>
      </p:sp>
      <p:sp>
        <p:nvSpPr>
          <p:cNvPr id="3" name="Text Placeholder 2"/>
          <p:cNvSpPr>
            <a:spLocks noGrp="1"/>
          </p:cNvSpPr>
          <p:nvPr>
            <p:ph type="body" idx="1"/>
          </p:nvPr>
        </p:nvSpPr>
        <p:spPr/>
        <p:txBody>
          <a:bodyPr/>
          <a:lstStyle/>
          <a:p>
            <a:r>
              <a:t>科技成果转化过程中的技术难题</a:t>
            </a:r>
          </a:p>
        </p:txBody>
      </p:sp>
      <p:sp>
        <p:nvSpPr>
          <p:cNvPr id="4" name="Content Placeholder 3"/>
          <p:cNvSpPr>
            <a:spLocks noGrp="1"/>
          </p:cNvSpPr>
          <p:nvPr>
            <p:ph sz="half" idx="2"/>
          </p:nvPr>
        </p:nvSpPr>
        <p:spPr/>
        <p:txBody>
          <a:bodyPr/>
          <a:lstStyle/>
          <a:p>
            <a:r>
              <a:t>1.科技成果的技术成熟度：许多科技成果在实验室阶段取得了成功，但在实际应用中，由于技术成熟度不足，导致转化过程中出现问题。</a:t>
            </a:r>
          </a:p>
          <a:p>
            <a:r>
              <a:t>2.技术转移的难度：科技成果从实验室转移到生产线，需要解决一系列的技术难题，包括工艺设计、设备改造、生产线调试等。</a:t>
            </a:r>
          </a:p>
          <a:p>
            <a:r>
              <a:t>3.技术更新的速度：科技发展迅速，新技术层出不穷，对科技成果转化的技术难题提出了更高的要求。</a:t>
            </a:r>
          </a:p>
          <a:p/>
        </p:txBody>
      </p:sp>
      <p:sp>
        <p:nvSpPr>
          <p:cNvPr id="5" name="Text Placeholder 4"/>
          <p:cNvSpPr>
            <a:spLocks noGrp="1"/>
          </p:cNvSpPr>
          <p:nvPr>
            <p:ph type="body" idx="3"/>
          </p:nvPr>
        </p:nvSpPr>
        <p:spPr/>
        <p:txBody>
          <a:bodyPr/>
          <a:lstStyle/>
          <a:p>
            <a:r>
              <a:t>市场需求与科技成果的匹配度</a:t>
            </a:r>
          </a:p>
        </p:txBody>
      </p:sp>
      <p:sp>
        <p:nvSpPr>
          <p:cNvPr id="6" name="Content Placeholder 5"/>
          <p:cNvSpPr>
            <a:spLocks noGrp="1"/>
          </p:cNvSpPr>
          <p:nvPr>
            <p:ph sz="half" idx="4"/>
          </p:nvPr>
        </p:nvSpPr>
        <p:spPr/>
        <p:txBody>
          <a:bodyPr/>
          <a:lstStyle/>
          <a:p>
            <a:r>
              <a:t>1.市场需求的不确定性：市场需求的变化难以预测，科技成果可能无法满足市场需求，或者市场需求已经发生变化。</a:t>
            </a:r>
          </a:p>
          <a:p>
            <a:r>
              <a:t>2.产品定位的困难：科技成果转化的产品，需要找到准确的市场定位，以满足特定客户的需求。</a:t>
            </a:r>
          </a:p>
          <a:p>
            <a:r>
              <a:t>3.竞争压力：科技成果转化的产品，需要面对激烈的市场竞争，需要不断提高产品的竞争力和降低成本。</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科技成果转化的挑战与问题</a:t>
            </a:r>
          </a:p>
        </p:txBody>
      </p:sp>
      <p:sp>
        <p:nvSpPr>
          <p:cNvPr id="3" name="Content Placeholder 2"/>
          <p:cNvSpPr>
            <a:spLocks noGrp="1"/>
          </p:cNvSpPr>
          <p:nvPr>
            <p:ph sz="half" idx="2"/>
          </p:nvPr>
        </p:nvSpPr>
        <p:spPr/>
        <p:txBody>
          <a:bodyPr/>
          <a:lstStyle/>
          <a:p>
            <a:r>
              <a:t>1.资金投入的巨大需求：科技成果转化需要大量的资金投入，包括研发、试验、生产、销售等各个环节。</a:t>
            </a:r>
          </a:p>
          <a:p>
            <a:r>
              <a:t>2.资金来源的困难：科技成果转化的资金来源有限，需要寻求政府、企业、风险投资等多方面的支持。</a:t>
            </a:r>
          </a:p>
          <a:p>
            <a:r>
              <a:t>3.资金使用的效率：资金使用需要合理规划和有效监管，以提高资金的使用效率。</a:t>
            </a:r>
          </a:p>
          <a:p/>
        </p:txBody>
      </p:sp>
      <p:sp>
        <p:nvSpPr>
          <p:cNvPr id="4" name="Text Placeholder 3"/>
          <p:cNvSpPr>
            <a:spLocks noGrp="1"/>
          </p:cNvSpPr>
          <p:nvPr>
            <p:ph type="body" idx="3"/>
          </p:nvPr>
        </p:nvSpPr>
        <p:spPr/>
        <p:txBody>
          <a:bodyPr/>
          <a:lstStyle/>
          <a:p>
            <a:r>
              <a:t>法律法规的限制</a:t>
            </a:r>
          </a:p>
        </p:txBody>
      </p:sp>
      <p:sp>
        <p:nvSpPr>
          <p:cNvPr id="5" name="Content Placeholder 4"/>
          <p:cNvSpPr>
            <a:spLocks noGrp="1"/>
          </p:cNvSpPr>
          <p:nvPr>
            <p:ph sz="half" idx="4"/>
          </p:nvPr>
        </p:nvSpPr>
        <p:spPr/>
        <p:txBody>
          <a:bodyPr/>
          <a:lstStyle/>
          <a:p>
            <a:r>
              <a:t>1.法律法规的完善程度：科技成果转化需要完善的法律法规支持，以保障各方的权益和利益。</a:t>
            </a:r>
          </a:p>
          <a:p>
            <a:r>
              <a:t>2.知识产权保护：科技成果转化需要加强对知识产权的保护，防止知识产权被侵犯和流失。</a:t>
            </a:r>
          </a:p>
          <a:p>
            <a:r>
              <a:t>3.合规要求：科技成果转化需要遵守相关的法律法规和合规要求，避免出现违法违规行为。</a:t>
            </a:r>
          </a:p>
          <a:p/>
        </p:txBody>
      </p:sp>
      <p:sp>
        <p:nvSpPr>
          <p:cNvPr id="6" name="Text Placeholder 5"/>
          <p:cNvSpPr>
            <a:spLocks noGrp="1"/>
          </p:cNvSpPr>
          <p:nvPr>
            <p:ph type="body" idx="1"/>
          </p:nvPr>
        </p:nvSpPr>
        <p:spPr/>
        <p:txBody>
          <a:bodyPr/>
          <a:lstStyle/>
          <a:p>
            <a:r>
              <a:t>资金瓶颈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科技成果转化的挑战与问题</a:t>
            </a:r>
          </a:p>
        </p:txBody>
      </p:sp>
      <p:sp>
        <p:nvSpPr>
          <p:cNvPr id="3" name="Content Placeholder 2"/>
          <p:cNvSpPr>
            <a:spLocks noGrp="1"/>
          </p:cNvSpPr>
          <p:nvPr>
            <p:ph sz="half" idx="2"/>
          </p:nvPr>
        </p:nvSpPr>
        <p:spPr/>
        <p:txBody>
          <a:bodyPr/>
          <a:lstStyle/>
          <a:p>
            <a:r>
              <a:t>1.人才缺乏：科技成果转化需要具备相关技术和管理经验的人才支持，但目前人才缺乏，需要加大培养和引进力度。</a:t>
            </a:r>
          </a:p>
          <a:p>
            <a:r>
              <a:t>2.人才激励机制：需要建立完善的人才激励机制，吸引和留住优秀的人才，提高人才队伍的积极性和创造性。</a:t>
            </a:r>
          </a:p>
          <a:p>
            <a:r>
              <a:t>3.人才培训和发展：需要加强人才的培训和发展，提高人才队伍的素质和水平，以适应科技发展的需要。</a:t>
            </a:r>
          </a:p>
          <a:p/>
        </p:txBody>
      </p:sp>
      <p:sp>
        <p:nvSpPr>
          <p:cNvPr id="4" name="Text Placeholder 3"/>
          <p:cNvSpPr>
            <a:spLocks noGrp="1"/>
          </p:cNvSpPr>
          <p:nvPr>
            <p:ph type="body" idx="3"/>
          </p:nvPr>
        </p:nvSpPr>
        <p:spPr/>
        <p:txBody>
          <a:bodyPr/>
          <a:lstStyle/>
          <a:p>
            <a:r>
              <a:t>产学研合作机制的不完善</a:t>
            </a:r>
          </a:p>
        </p:txBody>
      </p:sp>
      <p:sp>
        <p:nvSpPr>
          <p:cNvPr id="5" name="Content Placeholder 4"/>
          <p:cNvSpPr>
            <a:spLocks noGrp="1"/>
          </p:cNvSpPr>
          <p:nvPr>
            <p:ph sz="half" idx="4"/>
          </p:nvPr>
        </p:nvSpPr>
        <p:spPr/>
        <p:txBody>
          <a:bodyPr/>
          <a:lstStyle/>
          <a:p>
            <a:r>
              <a:t>1.合作机制的建立：产学研合作是促进科技成果转化的重要途径，但目前合作机制不完善，需要加强合作机制的建立和完善。</a:t>
            </a:r>
          </a:p>
          <a:p>
            <a:r>
              <a:t>2.利益分配问题：产学研合作涉及到多方利益的分配问题，需要建立公平合理的利益分配机制，以保障各方的权益和利益。</a:t>
            </a:r>
          </a:p>
          <a:p>
            <a:r>
              <a:t>3.沟通交流不畅：产学研合作需要加强沟通交流，促进各方之间的信息共享和协作，提高合作效率和成果质量。</a:t>
            </a:r>
          </a:p>
        </p:txBody>
      </p:sp>
      <p:sp>
        <p:nvSpPr>
          <p:cNvPr id="6" name="Text Placeholder 5"/>
          <p:cNvSpPr>
            <a:spLocks noGrp="1"/>
          </p:cNvSpPr>
          <p:nvPr>
            <p:ph type="body" idx="1"/>
          </p:nvPr>
        </p:nvSpPr>
        <p:spPr/>
        <p:txBody>
          <a:bodyPr/>
          <a:lstStyle/>
          <a:p>
            <a:r>
              <a:t>人才队伍建设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产学研合作中的角色与职责</a:t>
            </a:r>
          </a:p>
        </p:txBody>
      </p:sp>
      <p:sp>
        <p:nvSpPr>
          <p:cNvPr id="3" name="Subtitle 2"/>
          <p:cNvSpPr>
            <a:spLocks noGrp="1"/>
          </p:cNvSpPr>
          <p:nvPr>
            <p:ph type="subTitle" idx="1"/>
          </p:nvPr>
        </p:nvSpPr>
        <p:spPr/>
        <p:txBody>
          <a:bodyPr/>
          <a:lstStyle/>
          <a:p>
            <a:r>
              <a:t>科技成果转化与产学研合作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产学研合作中的角色与职责</a:t>
            </a:r>
          </a:p>
        </p:txBody>
      </p:sp>
      <p:sp>
        <p:nvSpPr>
          <p:cNvPr id="3" name="Text Placeholder 2"/>
          <p:cNvSpPr>
            <a:spLocks noGrp="1"/>
          </p:cNvSpPr>
          <p:nvPr>
            <p:ph type="body" idx="1"/>
          </p:nvPr>
        </p:nvSpPr>
        <p:spPr/>
        <p:txBody>
          <a:bodyPr/>
          <a:lstStyle/>
          <a:p>
            <a:r>
              <a:t>产学研合作中的角色与职责</a:t>
            </a:r>
          </a:p>
        </p:txBody>
      </p:sp>
      <p:sp>
        <p:nvSpPr>
          <p:cNvPr id="4" name="Content Placeholder 3"/>
          <p:cNvSpPr>
            <a:spLocks noGrp="1"/>
          </p:cNvSpPr>
          <p:nvPr>
            <p:ph sz="half" idx="2"/>
          </p:nvPr>
        </p:nvSpPr>
        <p:spPr/>
        <p:txBody>
          <a:bodyPr/>
          <a:lstStyle/>
          <a:p>
            <a:r>
              <a:t>1.学术界在产学研合作中的角色与职责：学术界主要负责提供基础研究和前沿技术的探索，为产业界提供理论支持和创新技术的源头。同时，学术界还需要培养具备实践能力和创新精神的高素质人才，为产学研合作提供人才支持。</a:t>
            </a:r>
          </a:p>
          <a:p>
            <a:r>
              <a:t>2.产业界在产学研合作中的角色与职责：产业界需要提供真实的应用场景和实际需求，为学术界的研究提供实践土壤和商业化方向。同时，产业界还需要积极参与技术研发和成果转化，推动科技创新和产业升级。</a:t>
            </a:r>
          </a:p>
          <a:p>
            <a:r>
              <a:t>3.政府部门在产学研合作中的角色与职责：政府部门需要制定相关政策和法规，为产学研合作提供良好的政策环境和资金支持。同时，政府部门还需要加强组织协调和监管评估，确保产学研合作的顺利实施和成果的有效转化。</a:t>
            </a:r>
          </a:p>
          <a:p/>
        </p:txBody>
      </p:sp>
      <p:sp>
        <p:nvSpPr>
          <p:cNvPr id="5" name="Text Placeholder 4"/>
          <p:cNvSpPr>
            <a:spLocks noGrp="1"/>
          </p:cNvSpPr>
          <p:nvPr>
            <p:ph type="body" idx="3"/>
          </p:nvPr>
        </p:nvSpPr>
        <p:spPr/>
        <p:txBody>
          <a:bodyPr/>
          <a:lstStyle/>
          <a:p>
            <a:r>
              <a:t>产学研合作中的沟通机制</a:t>
            </a:r>
          </a:p>
        </p:txBody>
      </p:sp>
      <p:sp>
        <p:nvSpPr>
          <p:cNvPr id="6" name="Content Placeholder 5"/>
          <p:cNvSpPr>
            <a:spLocks noGrp="1"/>
          </p:cNvSpPr>
          <p:nvPr>
            <p:ph sz="half" idx="4"/>
          </p:nvPr>
        </p:nvSpPr>
        <p:spPr/>
        <p:txBody>
          <a:bodyPr/>
          <a:lstStyle/>
          <a:p>
            <a:r>
              <a:t>1.建立有效的沟通渠道：产学研合作各方需要建立稳定的沟通渠道，包括定期召开项目进展会议、建立信息共享平台等，以便及时了解合作进展情况，解决合作中出现的问题。</a:t>
            </a:r>
          </a:p>
          <a:p>
            <a:r>
              <a:t>2.加强沟通交流：产学研合作各方需要加强沟通交流，包括技术交流、市场需求交流等，以便更好地理解彼此的需求和期望，提高合作的协同效应。</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产学研合作中的角色与职责</a:t>
            </a:r>
          </a:p>
        </p:txBody>
      </p:sp>
      <p:sp>
        <p:nvSpPr>
          <p:cNvPr id="3" name="Text Placeholder 2"/>
          <p:cNvSpPr>
            <a:spLocks noGrp="1"/>
          </p:cNvSpPr>
          <p:nvPr>
            <p:ph type="body" idx="1"/>
          </p:nvPr>
        </p:nvSpPr>
        <p:spPr/>
        <p:txBody>
          <a:bodyPr/>
          <a:lstStyle/>
          <a:p>
            <a:r>
              <a:t>产学研合作中的知识产权保护</a:t>
            </a:r>
          </a:p>
        </p:txBody>
      </p:sp>
      <p:sp>
        <p:nvSpPr>
          <p:cNvPr id="4" name="Content Placeholder 3"/>
          <p:cNvSpPr>
            <a:spLocks noGrp="1"/>
          </p:cNvSpPr>
          <p:nvPr>
            <p:ph sz="half" idx="2"/>
          </p:nvPr>
        </p:nvSpPr>
        <p:spPr/>
        <p:txBody>
          <a:bodyPr/>
          <a:lstStyle/>
          <a:p>
            <a:r>
              <a:t>1.建立知识产权保护意识：产学研合作各方需要树立知识产权保护意识，尊重彼此的知识产权，避免知识产权纠纷的发生。</a:t>
            </a:r>
          </a:p>
          <a:p>
            <a:r>
              <a:t>2.完善知识产权保护制度：政府部门需要加强知识产权保护制度建设，完善知识产权保护法律法规，为产学研合作提供有力的法律保障。</a:t>
            </a:r>
          </a:p>
          <a:p>
            <a:r>
              <a:t>以上内容仅供参考，具体内容需要根据实际情况进行调整和修改。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促进科技成果转化的策略</a:t>
            </a:r>
          </a:p>
        </p:txBody>
      </p:sp>
      <p:sp>
        <p:nvSpPr>
          <p:cNvPr id="3" name="Subtitle 2"/>
          <p:cNvSpPr>
            <a:spLocks noGrp="1"/>
          </p:cNvSpPr>
          <p:nvPr>
            <p:ph type="subTitle" idx="1"/>
          </p:nvPr>
        </p:nvSpPr>
        <p:spPr/>
        <p:txBody>
          <a:bodyPr/>
          <a:lstStyle/>
          <a:p>
            <a:r>
              <a:t>科技成果转化与产学研合作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https://d.book118.com/757003036150006031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科技成果转化定义与重要性</vt:lpstr>
      <vt:lpstr> 科技成果转化定义与重要性</vt:lpstr>
      <vt:lpstr> 产学研合作的意义与模式</vt:lpstr>
      <vt:lpstr> 产学研合作的意义与模式</vt:lpstr>
      <vt:lpstr> 科技成果转化的挑战与问题</vt:lpstr>
      <vt:lpstr> 科技成果转化的挑战与问题</vt:lpstr>
      <vt:lpstr> 科技成果转化的挑战与问题</vt:lpstr>
      <vt:lpstr> 科技成果转化的挑战与问题</vt:lpstr>
      <vt:lpstr> 产学研合作中的角色与职责</vt:lpstr>
      <vt:lpstr> 产学研合作中的角色与职责</vt:lpstr>
      <vt:lpstr> 产学研合作中的角色与职责</vt:lpstr>
      <vt:lpstr> 促进科技成果转化的策略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2024-09-04T07:26:15.456</cp:lastPrinted>
  <dcterms:created xsi:type="dcterms:W3CDTF">2024-09-03T23:26:15Z</dcterms:created>
  <dcterms:modified xsi:type="dcterms:W3CDTF">2024-09-03T23:26:17Z</dcterms:modified>
</cp:coreProperties>
</file>