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62E692-ED16-4E1B-B4CB-B9B2E7C6F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60205-CEC7-4325-B139-92F3E4579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E270DF-E2E7-4BA3-8AA5-FEAB49FF2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399211-0BB2-4CA8-A569-4A2D726459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79090F-1F14-48FE-8F42-545B83F098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BE4A8-1F5C-4F00-8BCE-AC0EC08CD3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54218B-4645-46F1-A257-580270A235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BD9E66-E3D9-42D7-AF42-370412E30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0AEC4-9211-4CF7-BD32-118EC10E6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6B995-F650-4F9E-9621-F695DC46D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6A3CDE-7262-4B5E-8AAC-3D82D3D6F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0314516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财政政策与产业结构调整</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产业结构调整的背景与意义
 财政政策对产业结构的影响机制
 产业结构调整的国际经验借鉴
 我国产业结构现状与问题
 财政政策与产业结构调整的关系
 财政政策支持产业结构调整的路径
 财政政策与产业结构调整的案例分析
 结论与建议：财政政策推动产业结构调整</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产业结构调整的背景与意义</a:t>
            </a:r>
          </a:p>
        </p:txBody>
      </p:sp>
      <p:sp>
        <p:nvSpPr>
          <p:cNvPr id="3" name="Subtitle 2"/>
          <p:cNvSpPr>
            <a:spLocks noGrp="1"/>
          </p:cNvSpPr>
          <p:nvPr>
            <p:ph type="subTitle" idx="1"/>
          </p:nvPr>
        </p:nvSpPr>
        <p:spPr/>
        <p:txBody>
          <a:bodyPr/>
          <a:lstStyle/>
          <a:p>
            <a:r>
              <a:t>财政政策与产业结构调整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产业结构调整的背景与意义</a:t>
            </a:r>
          </a:p>
        </p:txBody>
      </p:sp>
      <p:sp>
        <p:nvSpPr>
          <p:cNvPr id="3" name="Text Placeholder 2"/>
          <p:cNvSpPr>
            <a:spLocks noGrp="1"/>
          </p:cNvSpPr>
          <p:nvPr>
            <p:ph type="body" idx="1"/>
          </p:nvPr>
        </p:nvSpPr>
        <p:spPr/>
        <p:txBody>
          <a:bodyPr/>
          <a:lstStyle/>
          <a:p>
            <a:r>
              <a:t>产业结构调整的背景</a:t>
            </a:r>
          </a:p>
        </p:txBody>
      </p:sp>
      <p:sp>
        <p:nvSpPr>
          <p:cNvPr id="4" name="Content Placeholder 3"/>
          <p:cNvSpPr>
            <a:spLocks noGrp="1"/>
          </p:cNvSpPr>
          <p:nvPr>
            <p:ph sz="half" idx="2"/>
          </p:nvPr>
        </p:nvSpPr>
        <p:spPr/>
        <p:txBody>
          <a:bodyPr/>
          <a:lstStyle/>
          <a:p>
            <a:r>
              <a:t>1.经济转型升级：随着经济增长方式的转变，产业结构也需要随之调整，以适应更高质量、更高效益的经济发展需求。</a:t>
            </a:r>
          </a:p>
          <a:p>
            <a:r>
              <a:t>2.资源环境压力：传统的产业结构往往依赖于高投入、高消耗的生产方式，对资源和环境造成较大压力，因此需要调整产业结构，降低对资源和环境的负担。</a:t>
            </a:r>
          </a:p>
          <a:p>
            <a:r>
              <a:t>3.技术进步与创新：新兴技术的发展为产业结构调整提供了新的动力和机遇，通过技术创新和产业升级，可以实现经济的持续发展和竞争优势的提升。</a:t>
            </a:r>
          </a:p>
          <a:p/>
        </p:txBody>
      </p:sp>
      <p:sp>
        <p:nvSpPr>
          <p:cNvPr id="5" name="Text Placeholder 4"/>
          <p:cNvSpPr>
            <a:spLocks noGrp="1"/>
          </p:cNvSpPr>
          <p:nvPr>
            <p:ph type="body" idx="3"/>
          </p:nvPr>
        </p:nvSpPr>
        <p:spPr/>
        <p:txBody>
          <a:bodyPr/>
          <a:lstStyle/>
          <a:p>
            <a:r>
              <a:t>产业结构调整的意义</a:t>
            </a:r>
          </a:p>
        </p:txBody>
      </p:sp>
      <p:sp>
        <p:nvSpPr>
          <p:cNvPr id="6" name="Content Placeholder 5"/>
          <p:cNvSpPr>
            <a:spLocks noGrp="1"/>
          </p:cNvSpPr>
          <p:nvPr>
            <p:ph sz="half" idx="4"/>
          </p:nvPr>
        </p:nvSpPr>
        <p:spPr/>
        <p:txBody>
          <a:bodyPr/>
          <a:lstStyle/>
          <a:p>
            <a:r>
              <a:t>1.提高经济效益：产业结构调整可以促进资源的优化配置，提高生产效率和经济效益，实现经济的可持续发展。</a:t>
            </a:r>
          </a:p>
          <a:p>
            <a:r>
              <a:t>2.促进社会就业：新的产业结构会带来新的就业机会，有利于缓解社会就业压力，促进社会稳定。</a:t>
            </a:r>
          </a:p>
          <a:p>
            <a:r>
              <a:t>3.增强国际竞争力：通过产业结构调整，可以培育新的产业优势和技术优势，提高国家在国际竞争中的地位和影响力。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财政政策对产业结构的影响机制</a:t>
            </a:r>
          </a:p>
        </p:txBody>
      </p:sp>
      <p:sp>
        <p:nvSpPr>
          <p:cNvPr id="3" name="Subtitle 2"/>
          <p:cNvSpPr>
            <a:spLocks noGrp="1"/>
          </p:cNvSpPr>
          <p:nvPr>
            <p:ph type="subTitle" idx="1"/>
          </p:nvPr>
        </p:nvSpPr>
        <p:spPr/>
        <p:txBody>
          <a:bodyPr/>
          <a:lstStyle/>
          <a:p>
            <a:r>
              <a:t>财政政策与产业结构调整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财政政策对产业结构的影响机制</a:t>
            </a:r>
          </a:p>
        </p:txBody>
      </p:sp>
      <p:sp>
        <p:nvSpPr>
          <p:cNvPr id="3" name="Text Placeholder 2"/>
          <p:cNvSpPr>
            <a:spLocks noGrp="1"/>
          </p:cNvSpPr>
          <p:nvPr>
            <p:ph type="body" idx="1"/>
          </p:nvPr>
        </p:nvSpPr>
        <p:spPr/>
        <p:txBody>
          <a:bodyPr/>
          <a:lstStyle/>
          <a:p>
            <a:r>
              <a:t>财政政策对产业结构调整的直接影响</a:t>
            </a:r>
          </a:p>
        </p:txBody>
      </p:sp>
      <p:sp>
        <p:nvSpPr>
          <p:cNvPr id="4" name="Content Placeholder 3"/>
          <p:cNvSpPr>
            <a:spLocks noGrp="1"/>
          </p:cNvSpPr>
          <p:nvPr>
            <p:ph sz="half" idx="2"/>
          </p:nvPr>
        </p:nvSpPr>
        <p:spPr/>
        <p:txBody>
          <a:bodyPr/>
          <a:lstStyle/>
          <a:p>
            <a:r>
              <a:t>1.财政支出政策和税收政策可以直接影响不同产业的收益率和投资成本，从而改变产业结构的布局。</a:t>
            </a:r>
          </a:p>
          <a:p>
            <a:r>
              <a:t>2.通过财政支出对特定产业进行扶持，可以促进这些产业的快速发展，进而影响产业结构。</a:t>
            </a:r>
          </a:p>
          <a:p>
            <a:r>
              <a:t>3.税收政策可以通过对不同产业设定不同的税率，影响不同产业的盈利水平，从而影响产业结构。</a:t>
            </a:r>
          </a:p>
          <a:p/>
        </p:txBody>
      </p:sp>
      <p:sp>
        <p:nvSpPr>
          <p:cNvPr id="5" name="Text Placeholder 4"/>
          <p:cNvSpPr>
            <a:spLocks noGrp="1"/>
          </p:cNvSpPr>
          <p:nvPr>
            <p:ph type="body" idx="3"/>
          </p:nvPr>
        </p:nvSpPr>
        <p:spPr/>
        <p:txBody>
          <a:bodyPr/>
          <a:lstStyle/>
          <a:p>
            <a:r>
              <a:t>财政政策对技术创新的影响</a:t>
            </a:r>
          </a:p>
        </p:txBody>
      </p:sp>
      <p:sp>
        <p:nvSpPr>
          <p:cNvPr id="6" name="Content Placeholder 5"/>
          <p:cNvSpPr>
            <a:spLocks noGrp="1"/>
          </p:cNvSpPr>
          <p:nvPr>
            <p:ph sz="half" idx="4"/>
          </p:nvPr>
        </p:nvSpPr>
        <p:spPr/>
        <p:txBody>
          <a:bodyPr/>
          <a:lstStyle/>
          <a:p>
            <a:r>
              <a:t>1.财政政策可以通过提供研发资金、税收优惠等方式，鼓励企业进行技术创新，推动产业升级和结构调整。</a:t>
            </a:r>
          </a:p>
          <a:p>
            <a:r>
              <a:t>2.技术创新可以提高生产效率，改变生产要素的组合方式，进而对产业结构产生影响。</a:t>
            </a:r>
          </a:p>
          <a:p>
            <a:r>
              <a:t>3.财政政策对技术创新的支持，可以促进新兴产业的发展，提高产业结构的高级化程度。</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财政政策对产业结构的影响机制</a:t>
            </a:r>
          </a:p>
        </p:txBody>
      </p:sp>
      <p:sp>
        <p:nvSpPr>
          <p:cNvPr id="3" name="Content Placeholder 2"/>
          <p:cNvSpPr>
            <a:spLocks noGrp="1"/>
          </p:cNvSpPr>
          <p:nvPr>
            <p:ph sz="half" idx="2"/>
          </p:nvPr>
        </p:nvSpPr>
        <p:spPr/>
        <p:txBody>
          <a:bodyPr/>
          <a:lstStyle/>
          <a:p>
            <a:r>
              <a:t>1.财政政策可以通过提供教育、培训等方面的资金支持，提高人力资本水平，进而影响产业结构。</a:t>
            </a:r>
          </a:p>
          <a:p>
            <a:r>
              <a:t>2.高素质的人力资本可以促进高新技术产业的发展，推动产业结构升级。</a:t>
            </a:r>
          </a:p>
          <a:p>
            <a:r>
              <a:t>3.财政政策对人力资本的支持，有助于提高劳动力的生产效率和创新能力，促进产业结构的优化。</a:t>
            </a:r>
          </a:p>
          <a:p/>
        </p:txBody>
      </p:sp>
      <p:sp>
        <p:nvSpPr>
          <p:cNvPr id="4" name="Text Placeholder 3"/>
          <p:cNvSpPr>
            <a:spLocks noGrp="1"/>
          </p:cNvSpPr>
          <p:nvPr>
            <p:ph type="body" idx="3"/>
          </p:nvPr>
        </p:nvSpPr>
        <p:spPr/>
        <p:txBody>
          <a:bodyPr/>
          <a:lstStyle/>
          <a:p>
            <a:r>
              <a:t>财政政策对产业发展的空间影响</a:t>
            </a:r>
          </a:p>
        </p:txBody>
      </p:sp>
      <p:sp>
        <p:nvSpPr>
          <p:cNvPr id="5" name="Content Placeholder 4"/>
          <p:cNvSpPr>
            <a:spLocks noGrp="1"/>
          </p:cNvSpPr>
          <p:nvPr>
            <p:ph sz="half" idx="4"/>
          </p:nvPr>
        </p:nvSpPr>
        <p:spPr/>
        <p:txBody>
          <a:bodyPr/>
          <a:lstStyle/>
          <a:p>
            <a:r>
              <a:t>1.财政政策可以通过提供基础设施建设资金，促进不同地区的产业发展，影响产业结构的空间布局。</a:t>
            </a:r>
          </a:p>
          <a:p>
            <a:r>
              <a:t>2.财政政策对不同地区的支持力度，可以影响不同地区的产业发展水平和产业结构。</a:t>
            </a:r>
          </a:p>
          <a:p>
            <a:r>
              <a:t>3.通过财政政策引导产业转移和升级，可以优化不同地区的产业结构，促进区域经济的协调发展。</a:t>
            </a:r>
          </a:p>
          <a:p/>
        </p:txBody>
      </p:sp>
      <p:sp>
        <p:nvSpPr>
          <p:cNvPr id="6" name="Text Placeholder 5"/>
          <p:cNvSpPr>
            <a:spLocks noGrp="1"/>
          </p:cNvSpPr>
          <p:nvPr>
            <p:ph type="body" idx="1"/>
          </p:nvPr>
        </p:nvSpPr>
        <p:spPr/>
        <p:txBody>
          <a:bodyPr/>
          <a:lstStyle/>
          <a:p>
            <a:r>
              <a:t>财政政策对人力资本的影响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财政政策对产业结构的影响机制</a:t>
            </a:r>
          </a:p>
        </p:txBody>
      </p:sp>
      <p:sp>
        <p:nvSpPr>
          <p:cNvPr id="3" name="Text Placeholder 2"/>
          <p:cNvSpPr>
            <a:spLocks noGrp="1"/>
          </p:cNvSpPr>
          <p:nvPr>
            <p:ph type="body" idx="1"/>
          </p:nvPr>
        </p:nvSpPr>
        <p:spPr/>
        <p:txBody>
          <a:bodyPr/>
          <a:lstStyle/>
          <a:p>
            <a:r>
              <a:t>财政政策对市场需求的影响</a:t>
            </a:r>
          </a:p>
        </p:txBody>
      </p:sp>
      <p:sp>
        <p:nvSpPr>
          <p:cNvPr id="4" name="Content Placeholder 3"/>
          <p:cNvSpPr>
            <a:spLocks noGrp="1"/>
          </p:cNvSpPr>
          <p:nvPr>
            <p:ph sz="half" idx="2"/>
          </p:nvPr>
        </p:nvSpPr>
        <p:spPr/>
        <p:txBody>
          <a:bodyPr/>
          <a:lstStyle/>
          <a:p>
            <a:r>
              <a:t>1.财政政策可以通过刺激消费、扩大投资等方式，增加市场需求，进而影响产业结构。</a:t>
            </a:r>
          </a:p>
          <a:p>
            <a:r>
              <a:t>2.扩大市场需求可以促进产业的规模扩张和结构调整，推动产业升级和发展。</a:t>
            </a:r>
          </a:p>
          <a:p>
            <a:r>
              <a:t>3.财政政策对市场需求的调节作用，可以促进产业结构与市场需求相适应，提高经济的平稳发展。</a:t>
            </a:r>
          </a:p>
          <a:p/>
        </p:txBody>
      </p:sp>
      <p:sp>
        <p:nvSpPr>
          <p:cNvPr id="5" name="Text Placeholder 4"/>
          <p:cNvSpPr>
            <a:spLocks noGrp="1"/>
          </p:cNvSpPr>
          <p:nvPr>
            <p:ph type="body" idx="3"/>
          </p:nvPr>
        </p:nvSpPr>
        <p:spPr/>
        <p:txBody>
          <a:bodyPr/>
          <a:lstStyle/>
          <a:p>
            <a:r>
              <a:t>财政政策与其他政策的协同作用</a:t>
            </a:r>
          </a:p>
        </p:txBody>
      </p:sp>
      <p:sp>
        <p:nvSpPr>
          <p:cNvPr id="6" name="Content Placeholder 5"/>
          <p:cNvSpPr>
            <a:spLocks noGrp="1"/>
          </p:cNvSpPr>
          <p:nvPr>
            <p:ph sz="half" idx="4"/>
          </p:nvPr>
        </p:nvSpPr>
        <p:spPr/>
        <p:txBody>
          <a:bodyPr/>
          <a:lstStyle/>
          <a:p>
            <a:r>
              <a:t>1.财政政策需要与其他政策（如货币政策、产业政策等）协同作用，共同推动产业结构的调整。</a:t>
            </a:r>
          </a:p>
          <a:p>
            <a:r>
              <a:t>2.不同政策之间的协同作用可以提高政策效果，促进产业结构的优化和升级。</a:t>
            </a:r>
          </a:p>
          <a:p>
            <a:r>
              <a:t>3.财政政策与其他政策的配合使用，需要根据不同的经济形势和产业结构调整的需求进行灵活调整。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产业结构调整的国际经验借鉴</a:t>
            </a:r>
          </a:p>
        </p:txBody>
      </p:sp>
      <p:sp>
        <p:nvSpPr>
          <p:cNvPr id="3" name="Subtitle 2"/>
          <p:cNvSpPr>
            <a:spLocks noGrp="1"/>
          </p:cNvSpPr>
          <p:nvPr>
            <p:ph type="subTitle" idx="1"/>
          </p:nvPr>
        </p:nvSpPr>
        <p:spPr/>
        <p:txBody>
          <a:bodyPr/>
          <a:lstStyle/>
          <a:p>
            <a:r>
              <a:t>财政政策与产业结构调整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产业结构调整的国际经验借鉴</a:t>
            </a:r>
          </a:p>
        </p:txBody>
      </p:sp>
      <p:sp>
        <p:nvSpPr>
          <p:cNvPr id="3" name="Text Placeholder 2"/>
          <p:cNvSpPr>
            <a:spLocks noGrp="1"/>
          </p:cNvSpPr>
          <p:nvPr>
            <p:ph type="body" idx="1"/>
          </p:nvPr>
        </p:nvSpPr>
        <p:spPr/>
        <p:txBody>
          <a:bodyPr/>
          <a:lstStyle/>
          <a:p>
            <a:r>
              <a:t>美国产业结构调整的经验</a:t>
            </a:r>
          </a:p>
        </p:txBody>
      </p:sp>
      <p:sp>
        <p:nvSpPr>
          <p:cNvPr id="4" name="Content Placeholder 3"/>
          <p:cNvSpPr>
            <a:spLocks noGrp="1"/>
          </p:cNvSpPr>
          <p:nvPr>
            <p:ph sz="half" idx="2"/>
          </p:nvPr>
        </p:nvSpPr>
        <p:spPr/>
        <p:txBody>
          <a:bodyPr/>
          <a:lstStyle/>
          <a:p>
            <a:r>
              <a:t>1.美国通过立法和财政政策支持高新技术产业和绿色产业的发展，例如新能源、生物技术等领域，提高产业附加值和国际竞争力。</a:t>
            </a:r>
          </a:p>
          <a:p>
            <a:r>
              <a:t>2.美国加强职业教育和培训，提高劳动者技能和素质，为产业结构调整提供人才支持。</a:t>
            </a:r>
          </a:p>
          <a:p>
            <a:r>
              <a:t>3.美国通过税收政策和财政转移支付，鼓励企业加大研发投入，推动技术创新和产业升级。</a:t>
            </a:r>
          </a:p>
          <a:p/>
        </p:txBody>
      </p:sp>
      <p:sp>
        <p:nvSpPr>
          <p:cNvPr id="5" name="Text Placeholder 4"/>
          <p:cNvSpPr>
            <a:spLocks noGrp="1"/>
          </p:cNvSpPr>
          <p:nvPr>
            <p:ph type="body" idx="3"/>
          </p:nvPr>
        </p:nvSpPr>
        <p:spPr/>
        <p:txBody>
          <a:bodyPr/>
          <a:lstStyle/>
          <a:p>
            <a:r>
              <a:t>日本产业结构调整的经验</a:t>
            </a:r>
          </a:p>
        </p:txBody>
      </p:sp>
      <p:sp>
        <p:nvSpPr>
          <p:cNvPr id="6" name="Content Placeholder 5"/>
          <p:cNvSpPr>
            <a:spLocks noGrp="1"/>
          </p:cNvSpPr>
          <p:nvPr>
            <p:ph sz="half" idx="4"/>
          </p:nvPr>
        </p:nvSpPr>
        <p:spPr/>
        <p:txBody>
          <a:bodyPr/>
          <a:lstStyle/>
          <a:p>
            <a:r>
              <a:t>1.日本政府通过产业政策和财政支持，鼓励企业向高技术、高附加值领域转移，例如电子、汽车等产业，提高国际竞争力。</a:t>
            </a:r>
          </a:p>
          <a:p>
            <a:r>
              <a:t>2.日本重视产学研合作，推动科技创新和成果转化，为产业结构调整提供技术支持。</a:t>
            </a:r>
          </a:p>
          <a:p>
            <a:r>
              <a:t>3.日本政府通过提供税收优惠和财政补贴，促进中小企业发展，增强产业活力。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产业结构调整的国际经验借鉴</a:t>
            </a:r>
          </a:p>
        </p:txBody>
      </p:sp>
      <p:sp>
        <p:nvSpPr>
          <p:cNvPr id="3" name="Text Placeholder 2"/>
          <p:cNvSpPr>
            <a:spLocks noGrp="1"/>
          </p:cNvSpPr>
          <p:nvPr>
            <p:ph type="body" idx="1"/>
          </p:nvPr>
        </p:nvSpPr>
        <p:spPr/>
        <p:txBody>
          <a:bodyPr/>
          <a:lstStyle/>
          <a:p>
            <a:r>
              <a:t>德国产业结构调整的经验</a:t>
            </a:r>
          </a:p>
        </p:txBody>
      </p:sp>
      <p:sp>
        <p:nvSpPr>
          <p:cNvPr id="4" name="Content Placeholder 3"/>
          <p:cNvSpPr>
            <a:spLocks noGrp="1"/>
          </p:cNvSpPr>
          <p:nvPr>
            <p:ph sz="half" idx="2"/>
          </p:nvPr>
        </p:nvSpPr>
        <p:spPr/>
        <p:txBody>
          <a:bodyPr/>
          <a:lstStyle/>
          <a:p>
            <a:r>
              <a:t>1.德国政府通过提供财政支持和税收优惠，鼓励企业进行技术创新和产业升级，提高产业附加值和国际竞争力。</a:t>
            </a:r>
          </a:p>
          <a:p>
            <a:r>
              <a:t>2.德国重视职业教育和培训，提高劳动者技能和素质，为产业结构调整提供人才保障。</a:t>
            </a:r>
          </a:p>
          <a:p>
            <a:r>
              <a:t>3.德国政府加强产业规划和布局，推动环保、新能源等新兴产业的发展，促进产业结构优化。</a:t>
            </a:r>
          </a:p>
          <a:p>
            <a:r>
              <a:t>以上是国际产业结构调整的经验借鉴，通过这些经验和的总结，可以为我国财政政策和产业结构调整的提供参考和启示。</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我国产业结构现状与问题</a:t>
            </a:r>
          </a:p>
        </p:txBody>
      </p:sp>
      <p:sp>
        <p:nvSpPr>
          <p:cNvPr id="3" name="Subtitle 2"/>
          <p:cNvSpPr>
            <a:spLocks noGrp="1"/>
          </p:cNvSpPr>
          <p:nvPr>
            <p:ph type="subTitle" idx="1"/>
          </p:nvPr>
        </p:nvSpPr>
        <p:spPr/>
        <p:txBody>
          <a:bodyPr/>
          <a:lstStyle/>
          <a:p>
            <a:r>
              <a:t>财政政策与产业结构调整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我国产业结构现状与问题</a:t>
            </a:r>
          </a:p>
        </p:txBody>
      </p:sp>
      <p:sp>
        <p:nvSpPr>
          <p:cNvPr id="3" name="Text Placeholder 2"/>
          <p:cNvSpPr>
            <a:spLocks noGrp="1"/>
          </p:cNvSpPr>
          <p:nvPr>
            <p:ph type="body" idx="1"/>
          </p:nvPr>
        </p:nvSpPr>
        <p:spPr/>
        <p:txBody>
          <a:bodyPr/>
          <a:lstStyle/>
          <a:p>
            <a:r>
              <a:t>产业结构发展现状</a:t>
            </a:r>
          </a:p>
        </p:txBody>
      </p:sp>
      <p:sp>
        <p:nvSpPr>
          <p:cNvPr id="4" name="Content Placeholder 3"/>
          <p:cNvSpPr>
            <a:spLocks noGrp="1"/>
          </p:cNvSpPr>
          <p:nvPr>
            <p:ph sz="half" idx="2"/>
          </p:nvPr>
        </p:nvSpPr>
        <p:spPr/>
        <p:txBody>
          <a:bodyPr/>
          <a:lstStyle/>
          <a:p>
            <a:r>
              <a:t>1.我国的产业结构正在从传统的以农业为主导，向以服务业和高科技制造业为主导的方向转型。然而，转型的过程面临许多挑战，包括技术更新、人才储备和资源配置等问题。</a:t>
            </a:r>
          </a:p>
          <a:p>
            <a:r>
              <a:t>2.当前，我国的产业结构仍存在一定的不合理性，主要表现在部分行业产能过剩，而一些新兴行业和关键领域则供不应求。</a:t>
            </a:r>
          </a:p>
          <a:p/>
        </p:txBody>
      </p:sp>
      <p:sp>
        <p:nvSpPr>
          <p:cNvPr id="5" name="Text Placeholder 4"/>
          <p:cNvSpPr>
            <a:spLocks noGrp="1"/>
          </p:cNvSpPr>
          <p:nvPr>
            <p:ph type="body" idx="3"/>
          </p:nvPr>
        </p:nvSpPr>
        <p:spPr/>
        <p:txBody>
          <a:bodyPr/>
          <a:lstStyle/>
          <a:p>
            <a:r>
              <a:t>产业结构中的问题</a:t>
            </a:r>
          </a:p>
        </p:txBody>
      </p:sp>
      <p:sp>
        <p:nvSpPr>
          <p:cNvPr id="6" name="Content Placeholder 5"/>
          <p:cNvSpPr>
            <a:spLocks noGrp="1"/>
          </p:cNvSpPr>
          <p:nvPr>
            <p:ph sz="half" idx="4"/>
          </p:nvPr>
        </p:nvSpPr>
        <p:spPr/>
        <p:txBody>
          <a:bodyPr/>
          <a:lstStyle/>
          <a:p>
            <a:r>
              <a:t>1.产业结构失衡：在一些传统行业，如钢铁、水泥等，存在严重的产能过剩问题，而在一些新兴行业，如人工智能、生物科技等，则供不应求。</a:t>
            </a:r>
          </a:p>
          <a:p>
            <a:r>
              <a:t>2.技术创新能力不足：尽管我国在高科技领域取得了一些突破，但总体上，我国的技术创新能力仍不足，许多关键技术依赖于进口。</a:t>
            </a:r>
          </a:p>
          <a:p>
            <a:r>
              <a:t>3.人才储备不足：随着产业结构的转型，我国对高素质人才的需求越来越大，但目前我国的人才储备并不能满足这一需求。</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我国产业结构现状与问题</a:t>
            </a:r>
          </a:p>
        </p:txBody>
      </p:sp>
      <p:sp>
        <p:nvSpPr>
          <p:cNvPr id="3" name="Content Placeholder 2"/>
          <p:cNvSpPr>
            <a:spLocks noGrp="1"/>
          </p:cNvSpPr>
          <p:nvPr>
            <p:ph sz="half" idx="2"/>
          </p:nvPr>
        </p:nvSpPr>
        <p:spPr/>
        <p:txBody>
          <a:bodyPr/>
          <a:lstStyle/>
          <a:p>
            <a:r>
              <a:t>1.提高经济效益：通过调整产业结构，可以优化资源配置，提高生产效率，从而提高经济效益。</a:t>
            </a:r>
          </a:p>
          <a:p>
            <a:r>
              <a:t>2.促进社会就业：新兴的产业往往能创造更多的就业机会，产业结构的调整可以促进社会就业。</a:t>
            </a:r>
          </a:p>
          <a:p>
            <a:r>
              <a:t>3.增强国际竞争力：通过发展高科技产业和现代服务业，可以提高我国的国际竞争力。</a:t>
            </a:r>
          </a:p>
          <a:p>
            <a:r>
              <a:t>以上内容仅供参考，如有需要，建议您查阅相关网站。</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产业结构调整的必要性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https://d.book118.com/757003145163006034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产业结构调整的背景与意义</vt:lpstr>
      <vt:lpstr> 产业结构调整的背景与意义</vt:lpstr>
      <vt:lpstr> 财政政策对产业结构的影响机制</vt:lpstr>
      <vt:lpstr> 财政政策对产业结构的影响机制</vt:lpstr>
      <vt:lpstr> 财政政策对产业结构的影响机制</vt:lpstr>
      <vt:lpstr> 财政政策对产业结构的影响机制</vt:lpstr>
      <vt:lpstr> 产业结构调整的国际经验借鉴</vt:lpstr>
      <vt:lpstr> 产业结构调整的国际经验借鉴</vt:lpstr>
      <vt:lpstr> 产业结构调整的国际经验借鉴</vt:lpstr>
      <vt:lpstr> 我国产业结构现状与问题</vt:lpstr>
      <vt:lpstr> 我国产业结构现状与问题</vt:lpstr>
      <vt:lpstr> 我国产业结构现状与问题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2024-09-09T00:41:28.245</cp:lastPrinted>
  <dcterms:created xsi:type="dcterms:W3CDTF">2024-09-08T16:41:28Z</dcterms:created>
  <dcterms:modified xsi:type="dcterms:W3CDTF">2024-09-08T16:41:30Z</dcterms:modified>
</cp:coreProperties>
</file>