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56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81784-B26D-4058-B8DD-35AD9E552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2540C-9A5D-447F-BA9A-84E31C5D5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D27E1-BB13-493A-9567-B25ACD418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4CB23-2285-4715-BC7E-7525580F1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0523D8-D30F-4BEC-B499-A49451414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99C582-6A73-43EF-A311-FF001099A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F0AA55-1744-408D-BAC5-7E2262267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AB9D8-D8BA-40E5-B1AC-A57C94532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BDDF7-D997-4365-8DD7-8DBA415EA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18375-2819-452A-957A-378BFF8D9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44F1B-01C0-4AB0-9E7A-3DC06460A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351" r:id="rId2"/>
    <p:sldLayoutId id="2147484352" r:id="rId3"/>
    <p:sldLayoutId id="2147484353" r:id="rId4"/>
    <p:sldLayoutId id="2147484354" r:id="rId5"/>
    <p:sldLayoutId id="2147484355" r:id="rId6"/>
    <p:sldLayoutId id="2147484356" r:id="rId7"/>
    <p:sldLayoutId id="2147484357" r:id="rId8"/>
    <p:sldLayoutId id="2147484358" r:id="rId9"/>
    <p:sldLayoutId id="2147484359" r:id="rId10"/>
    <p:sldLayoutId id="214748436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27" Type="http://schemas.openxmlformats.org/officeDocument/2006/relationships/tags" Target="../tags/tag170.xml" /><Relationship Id="rId28" Type="http://schemas.openxmlformats.org/officeDocument/2006/relationships/tags" Target="../tags/tag171.xml" /><Relationship Id="rId29" Type="http://schemas.openxmlformats.org/officeDocument/2006/relationships/tags" Target="../tags/tag172.xml" /><Relationship Id="rId3" Type="http://schemas.openxmlformats.org/officeDocument/2006/relationships/tags" Target="../tags/tag146.xml" /><Relationship Id="rId30" Type="http://schemas.openxmlformats.org/officeDocument/2006/relationships/tags" Target="../tags/tag173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22" Type="http://schemas.openxmlformats.org/officeDocument/2006/relationships/tags" Target="../tags/tag197.xml" /><Relationship Id="rId23" Type="http://schemas.openxmlformats.org/officeDocument/2006/relationships/tags" Target="../tags/tag198.xml" /><Relationship Id="rId24" Type="http://schemas.openxmlformats.org/officeDocument/2006/relationships/tags" Target="../tags/tag199.xml" /><Relationship Id="rId25" Type="http://schemas.openxmlformats.org/officeDocument/2006/relationships/tags" Target="../tags/tag200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1100206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小无名,a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青春期性健康教育课件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课件的背景和目的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性健康教育的实施方式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性健康教育的效果评估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性健康的基本知识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性健康教育的核心内容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课件的背景和目的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青少年性健康教育的必要性</a:t>
            </a:r>
            <a:endParaRPr lang="zh-CN" altLang="en-US"/>
          </a:p>
        </p:txBody>
      </p:sp>
      <p:sp>
        <p:nvSpPr>
          <p:cNvPr id="104910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性教育可以培养青少年正确的性观念和性道德，促进身心健康发展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性教育可以预防性传播疾病的发生，保护青少年的健康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性教育可以帮助青少年了解性知识，避免性误区和性困扰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3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青春期是性发育的关键时期，需要正确的性教育引导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课件的目标和受众</a:t>
            </a:r>
            <a:endParaRPr lang="zh-CN" altLang="en-US"/>
          </a:p>
        </p:txBody>
      </p:sp>
      <p:sp>
        <p:nvSpPr>
          <p:cNvPr id="104918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0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0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目标：提高青少年对性健康的认识，增强自我保护意识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形式：图文并茂，生动活泼，易于理解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内容：包括性生理、性心理、性道德等方面的知识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受众：青春期青少年，家长和老师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27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性健康的基本知识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性器官的生理结构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性发育的过程和特点</a:t>
            </a:r>
            <a:endParaRPr lang="zh-CN" altLang="en-US"/>
          </a:p>
        </p:txBody>
      </p:sp>
      <p:sp>
        <p:nvSpPr>
          <p:cNvPr id="1049412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青春期的开始：第二性征开始出现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性发育的影响因素：遗传、营养、环境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性发育的阶段：青春期前期、中期、后期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性发育的注意事项：保持良好的生活习惯，避免不良影响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性发育的标志：身高、体重、骨骼发育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性发育的结束：第二性征完全发育，达到性成熟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性行为的含义和影响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54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性健康教育的核心内容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性心理教育</a:t>
            </a:r>
            <a:endParaRPr lang="zh-CN" altLang="en-US"/>
          </a:p>
        </p:txBody>
      </p:sp>
      <p:sp>
        <p:nvSpPr>
          <p:cNvPr id="1049646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48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50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性心理发展的阶段和特点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65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654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56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58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性心理困扰和问题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66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662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64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66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性心理调适的方法和技巧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66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670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72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74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性心理教育的重要性和意义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67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2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性道德教育</a:t>
            </a:r>
            <a:endParaRPr lang="zh-CN" altLang="en-US"/>
          </a:p>
        </p:txBody>
      </p:sp>
      <p:sp>
        <p:nvSpPr>
          <p:cNvPr id="10497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性道德的定义和重要性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性道德与个人品质的关系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性道德与家庭、社会、国家的关系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性道德的基本原则和规范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8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性法律教育</a:t>
            </a:r>
            <a:endParaRPr lang="zh-CN" altLang="en-US"/>
          </a:p>
        </p:txBody>
      </p:sp>
      <p:sp>
        <p:nvSpPr>
          <p:cNvPr id="104981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性法律基础知识：了解性法律概念、原则和规定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性犯罪类型：认识性骚扰、性侵犯等性犯罪行为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性犯罪预防：学习如何预防性犯罪，保护自己和他人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性法律维权：掌握性犯罪发生后的维权途径和方法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https://d.book118.com/757011002060006050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Calibri Light</vt:lpstr>
      <vt:lpstr>+中文正文</vt:lpstr>
      <vt:lpstr>宋体</vt:lpstr>
      <vt:lpstr>Office Theme</vt:lpstr>
      <vt:lpstr>青春期性健康教育课件</vt:lpstr>
      <vt:lpstr>目录</vt:lpstr>
      <vt:lpstr>单击添加章节标题</vt:lpstr>
      <vt:lpstr>课件的背景和目的</vt:lpstr>
      <vt:lpstr>PowerPoint Presentation</vt:lpstr>
      <vt:lpstr>青少年性健康教育的必要性</vt:lpstr>
      <vt:lpstr>课件的目标和受众</vt:lpstr>
      <vt:lpstr>性健康的基本知识</vt:lpstr>
      <vt:lpstr>PowerPoint Presentation</vt:lpstr>
      <vt:lpstr>性器官的生理结构</vt:lpstr>
      <vt:lpstr>性发育的过程和特点</vt:lpstr>
      <vt:lpstr>性行为的含义和影响</vt:lpstr>
      <vt:lpstr>性健康教育的核心内容</vt:lpstr>
      <vt:lpstr>PowerPoint Presentation</vt:lpstr>
      <vt:lpstr>性心理教育</vt:lpstr>
      <vt:lpstr>性道德教育</vt:lpstr>
      <vt:lpstr>性法律教育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2024-09-22T21:19:41.109</cp:lastPrinted>
  <dcterms:created xsi:type="dcterms:W3CDTF">2024-09-22T13:19:41Z</dcterms:created>
  <dcterms:modified xsi:type="dcterms:W3CDTF">2024-09-22T13:19:43Z</dcterms:modified>
</cp:coreProperties>
</file>