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RRDVRH+KVVLTP+ArialMT"/>
      <p:regular r:id="rId19"/>
    </p:embeddedFont>
    <p:embeddedFont>
      <p:font typeface="VJNJRT+MS-UIGothic"/>
      <p:regular r:id="rId20"/>
    </p:embeddedFont>
    <p:embeddedFont>
      <p:font typeface="QIBNND+FBKNIH+MicrosoftYaHei"/>
      <p:regular r:id="rId21"/>
    </p:embeddedFont>
    <p:embeddedFont>
      <p:font typeface="AIVIOG+QHHCES+MicrosoftYaHei-Bold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85453-8EF4-4350-B69E-6CCA16AF6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A6830-AA20-4A61-B485-3AF4AF04F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4CAED-03C1-40BB-BD58-CC9B077DC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7D6A59-E15C-494D-8490-E8F28FE0A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260FC7-9763-49FA-B4C1-129D3F18B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724A96-FF86-4FA9-A616-49324F563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86B1B5-B814-44ED-AC05-45F7EE3A0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CEC98A-9DE5-415E-BABA-DE5C47A5B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13577F-2709-452F-B45D-D71B3B736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B6AAE-DB27-4755-AA3F-2D9298136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38EEE3-431F-4FBA-B408-6F0F52959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01204211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4439861" cy="29780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RRDVRH+KVVLTP+ArialMT"/>
                <a:cs typeface="RRDVRH+KVVLTP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细</a:t>
            </a:r>
            <a:r>
              <a:rPr sz="2400">
                <a:solidFill>
                  <a:srgbClr val="FF960E"/>
                </a:solidFill>
                <a:latin typeface="VJNJRT+MS-UIGothic"/>
                <a:cs typeface="VJNJRT+MS-UIGothic"/>
              </a:rPr>
              <a:t>胞癌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变</a:t>
            </a:r>
            <a:r>
              <a:rPr sz="2400">
                <a:solidFill>
                  <a:srgbClr val="FF960E"/>
                </a:solidFill>
                <a:latin typeface="VJNJRT+MS-UIGothic"/>
                <a:cs typeface="VJNJRT+MS-UIGothic"/>
              </a:rPr>
              <a:t>的定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义</a:t>
            </a:r>
            <a:r>
              <a:rPr sz="2400">
                <a:solidFill>
                  <a:srgbClr val="FF960E"/>
                </a:solidFill>
                <a:latin typeface="VJNJRT+MS-UIGothic"/>
                <a:cs typeface="VJNJRT+MS-UIGothic"/>
              </a:rPr>
              <a:t>与特征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RRDVRH+KVVLTP+ArialMT"/>
                <a:cs typeface="RRDVRH+KVVLTP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细</a:t>
            </a:r>
            <a:r>
              <a:rPr sz="2400">
                <a:solidFill>
                  <a:srgbClr val="FF960E"/>
                </a:solidFill>
                <a:latin typeface="VJNJRT+MS-UIGothic"/>
                <a:cs typeface="VJNJRT+MS-UIGothic"/>
              </a:rPr>
              <a:t>胞癌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变</a:t>
            </a:r>
            <a:r>
              <a:rPr sz="2400">
                <a:solidFill>
                  <a:srgbClr val="FF960E"/>
                </a:solidFill>
                <a:latin typeface="VJNJRT+MS-UIGothic"/>
                <a:cs typeface="VJNJRT+MS-UIGothic"/>
              </a:rPr>
              <a:t>的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诱</a:t>
            </a:r>
            <a:r>
              <a:rPr sz="2400">
                <a:solidFill>
                  <a:srgbClr val="FF960E"/>
                </a:solidFill>
                <a:latin typeface="VJNJRT+MS-UIGothic"/>
                <a:cs typeface="VJNJRT+MS-UIGothic"/>
              </a:rPr>
              <a:t>因与机制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RRDVRH+KVVLTP+ArialMT"/>
                <a:cs typeface="RRDVRH+KVVLTP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细</a:t>
            </a:r>
            <a:r>
              <a:rPr sz="2400">
                <a:solidFill>
                  <a:srgbClr val="FF960E"/>
                </a:solidFill>
                <a:latin typeface="VJNJRT+MS-UIGothic"/>
                <a:cs typeface="VJNJRT+MS-UIGothic"/>
              </a:rPr>
              <a:t>胞癌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变</a:t>
            </a:r>
            <a:r>
              <a:rPr sz="2400">
                <a:solidFill>
                  <a:srgbClr val="FF960E"/>
                </a:solidFill>
                <a:latin typeface="VJNJRT+MS-UIGothic"/>
                <a:cs typeface="VJNJRT+MS-UIGothic"/>
              </a:rPr>
              <a:t>的研究方法与技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RRDVRH+KVVLTP+ArialMT"/>
                <a:cs typeface="RRDVRH+KVVLTP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细</a:t>
            </a:r>
            <a:r>
              <a:rPr sz="2400">
                <a:solidFill>
                  <a:srgbClr val="FF960E"/>
                </a:solidFill>
                <a:latin typeface="VJNJRT+MS-UIGothic"/>
                <a:cs typeface="VJNJRT+MS-UIGothic"/>
              </a:rPr>
              <a:t>胞癌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变</a:t>
            </a:r>
            <a:r>
              <a:rPr sz="2400">
                <a:solidFill>
                  <a:srgbClr val="FF960E"/>
                </a:solidFill>
                <a:latin typeface="VJNJRT+MS-UIGothic"/>
                <a:cs typeface="VJNJRT+MS-UIGothic"/>
              </a:rPr>
              <a:t>的治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疗</a:t>
            </a:r>
            <a:r>
              <a:rPr sz="2400">
                <a:solidFill>
                  <a:srgbClr val="FF960E"/>
                </a:solidFill>
                <a:latin typeface="VJNJRT+MS-UIGothic"/>
                <a:cs typeface="VJNJRT+MS-UIGothic"/>
              </a:rPr>
              <a:t>与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FF960E"/>
                </a:solidFill>
                <a:latin typeface="VJNJRT+MS-UIGothic"/>
                <a:cs typeface="VJNJRT+MS-UIGothic"/>
              </a:rPr>
              <a:t>防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RRDVRH+KVVLTP+ArialMT"/>
                <a:cs typeface="RRDVRH+KVVLTP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细</a:t>
            </a:r>
            <a:r>
              <a:rPr sz="2400">
                <a:solidFill>
                  <a:srgbClr val="FF960E"/>
                </a:solidFill>
                <a:latin typeface="VJNJRT+MS-UIGothic"/>
                <a:cs typeface="VJNJRT+MS-UIGothic"/>
              </a:rPr>
              <a:t>胞癌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变</a:t>
            </a:r>
            <a:r>
              <a:rPr sz="2400">
                <a:solidFill>
                  <a:srgbClr val="FF960E"/>
                </a:solidFill>
                <a:latin typeface="VJNJRT+MS-UIGothic"/>
                <a:cs typeface="VJNJRT+MS-UIGothic"/>
              </a:rPr>
              <a:t>的前景与展望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QIBNND+FBKNIH+MicrosoftYaHei"/>
                <a:cs typeface="QIBNND+FBKNIH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VJNJRT+MS-UIGothic"/>
                <a:cs typeface="VJNJRT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AIVIOG+QHHCES+MicrosoftYaHei-Bold"/>
                <a:cs typeface="AIVIOG+QHHCES+MicrosoftYaHei-Bold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细</a:t>
            </a:r>
            <a:r>
              <a:rPr sz="3000">
                <a:solidFill>
                  <a:srgbClr val="FF960E"/>
                </a:solidFill>
                <a:latin typeface="VJNJRT+MS-UIGothic"/>
                <a:cs typeface="VJNJRT+MS-UIGothic"/>
              </a:rPr>
              <a:t>胞癌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变</a:t>
            </a:r>
            <a:r>
              <a:rPr sz="3000">
                <a:solidFill>
                  <a:srgbClr val="FF960E"/>
                </a:solidFill>
                <a:latin typeface="VJNJRT+MS-UIGothic"/>
                <a:cs typeface="VJNJRT+MS-UIGothic"/>
              </a:rPr>
              <a:t>的定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AIVIOG+QHHCES+MicrosoftYaHei-Bold"/>
                <a:cs typeface="AIVIOG+QHHCES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AIVIOG+QHHCES+MicrosoftYaHei-Bold"/>
                <a:cs typeface="AIVIOG+QHHCES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细</a:t>
            </a:r>
            <a:r>
              <a:rPr sz="3000">
                <a:solidFill>
                  <a:srgbClr val="FF960E"/>
                </a:solidFill>
                <a:latin typeface="VJNJRT+MS-UIGothic"/>
                <a:cs typeface="VJNJRT+MS-UIGothic"/>
              </a:rPr>
              <a:t>胞癌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变</a:t>
            </a:r>
            <a:r>
              <a:rPr sz="3000">
                <a:solidFill>
                  <a:srgbClr val="FF960E"/>
                </a:solidFill>
                <a:latin typeface="VJNJRT+MS-UIGothic"/>
                <a:cs typeface="VJNJRT+MS-UIGothic"/>
              </a:rPr>
              <a:t>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FF960E"/>
                </a:solidFill>
                <a:latin typeface="VJNJRT+MS-UIGothic"/>
                <a:cs typeface="VJNJRT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IVIOG+QHHCES+MicrosoftYaHei-Bold"/>
                <a:cs typeface="AIVIOG+QHHCES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IVIOG+QHHCES+MicrosoftYaHei-Bold"/>
                <a:cs typeface="AIVIOG+QHHCES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IVIOG+QHHCES+MicrosoftYaHei-Bold"/>
                <a:cs typeface="AIVIOG+QHHCES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VJNJRT+MS-UIGothic"/>
                <a:cs typeface="VJNJRT+MS-UIGothic"/>
              </a:rPr>
              <a:t>起始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阶</a:t>
            </a:r>
            <a:r>
              <a:rPr sz="2000">
                <a:solidFill>
                  <a:srgbClr val="FF960E"/>
                </a:solidFill>
                <a:latin typeface="VJNJRT+MS-UIGothic"/>
                <a:cs typeface="VJNJRT+MS-UIGothic"/>
              </a:rPr>
              <a:t>段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VJNJRT+MS-UIGothic"/>
                <a:cs typeface="VJNJRT+MS-UIGothic"/>
              </a:rPr>
              <a:t>促癌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阶</a:t>
            </a:r>
            <a:r>
              <a:rPr sz="2000">
                <a:solidFill>
                  <a:srgbClr val="FF960E"/>
                </a:solidFill>
                <a:latin typeface="VJNJRT+MS-UIGothic"/>
                <a:cs typeface="VJNJRT+MS-UIGothic"/>
              </a:rPr>
              <a:t>段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恶</a:t>
            </a:r>
            <a:r>
              <a:rPr sz="2000" spc="25">
                <a:solidFill>
                  <a:srgbClr val="FF960E"/>
                </a:solidFill>
                <a:latin typeface="VJNJRT+MS-UIGothic"/>
                <a:cs typeface="VJNJRT+MS-UIGothic"/>
              </a:rPr>
              <a:t>性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转</a:t>
            </a:r>
            <a:r>
              <a:rPr sz="2000" spc="23">
                <a:solidFill>
                  <a:srgbClr val="FF960E"/>
                </a:solidFill>
                <a:latin typeface="VJNJRT+MS-UIGothic"/>
                <a:cs typeface="VJNJRT+MS-UIGothic"/>
              </a:rPr>
              <a:t>化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阶</a:t>
            </a:r>
            <a:r>
              <a:rPr sz="2000">
                <a:solidFill>
                  <a:srgbClr val="FF960E"/>
                </a:solidFill>
                <a:latin typeface="VJNJRT+MS-UIGothic"/>
                <a:cs typeface="VJNJRT+MS-UIGothic"/>
              </a:rPr>
              <a:t>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细</a:t>
            </a:r>
            <a:r>
              <a:rPr sz="3000">
                <a:solidFill>
                  <a:srgbClr val="FF960E"/>
                </a:solidFill>
                <a:latin typeface="VJNJRT+MS-UIGothic"/>
                <a:cs typeface="VJNJRT+MS-UIGothic"/>
              </a:rPr>
              <a:t>胞癌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变</a:t>
            </a:r>
            <a:r>
              <a:rPr sz="3000">
                <a:solidFill>
                  <a:srgbClr val="FF960E"/>
                </a:solidFill>
                <a:latin typeface="VJNJRT+MS-UIGothic"/>
                <a:cs typeface="VJNJRT+MS-UIGothic"/>
              </a:rPr>
              <a:t>的特征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9750" y="210565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VJNJRT+MS-UIGothic"/>
                <a:cs typeface="VJNJRT+MS-UIGothic"/>
              </a:rPr>
              <a:t>不受控制的生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VJNJRT+MS-UIGothic"/>
                <a:cs typeface="VJNJRT+MS-UIGothic"/>
              </a:rPr>
              <a:t>免疫逃逸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284655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JNJRT+MS-UIGothic"/>
                <a:cs typeface="VJNJRT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VJNJRT+MS-UIGothic"/>
                <a:cs typeface="VJNJRT+MS-UIGothic"/>
              </a:rPr>
              <a:t>侵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袭</a:t>
            </a:r>
            <a:r>
              <a:rPr sz="1550" spc="25">
                <a:solidFill>
                  <a:srgbClr val="FF960E"/>
                </a:solidFill>
                <a:latin typeface="VJNJRT+MS-UIGothic"/>
                <a:cs typeface="VJNJRT+MS-UIGothic"/>
              </a:rPr>
              <a:t>和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转</a:t>
            </a:r>
            <a:r>
              <a:rPr sz="1550">
                <a:solidFill>
                  <a:srgbClr val="FF960E"/>
                </a:solidFill>
                <a:latin typeface="VJNJRT+MS-UIGothic"/>
                <a:cs typeface="VJNJRT+MS-UIGothic"/>
              </a:rPr>
              <a:t>移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307194" y="47644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遗传</a:t>
            </a:r>
            <a:r>
              <a:rPr sz="1550" spc="25">
                <a:solidFill>
                  <a:srgbClr val="FF960E"/>
                </a:solidFill>
                <a:latin typeface="VJNJRT+MS-UIGothic"/>
                <a:cs typeface="VJNJRT+MS-UIGothic"/>
              </a:rPr>
              <a:t>不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稳</a:t>
            </a:r>
            <a:r>
              <a:rPr sz="1550">
                <a:solidFill>
                  <a:srgbClr val="FF960E"/>
                </a:solidFill>
                <a:latin typeface="VJNJRT+MS-UIGothic"/>
                <a:cs typeface="VJNJRT+MS-UIGothic"/>
              </a:rPr>
              <a:t>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AIVIOG+QHHCES+MicrosoftYaHei-Bold"/>
                <a:cs typeface="AIVIOG+QHHCES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VJNJRT+MS-UIGothic"/>
                <a:cs typeface="VJNJRT+MS-UIGothic"/>
              </a:rPr>
              <a:t>物理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诱</a:t>
            </a:r>
            <a:r>
              <a:rPr sz="3000">
                <a:solidFill>
                  <a:srgbClr val="FF960E"/>
                </a:solidFill>
                <a:latin typeface="VJNJRT+MS-UIGothic"/>
                <a:cs typeface="VJNJRT+MS-UIGothic"/>
              </a:rPr>
              <a:t>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VJNJRT+MS-UIGothic"/>
                <a:cs typeface="VJNJRT+MS-UIGothic"/>
              </a:rPr>
              <a:t>放射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317114" y="225722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VJNJRT+MS-UIGothic"/>
                <a:cs typeface="VJNJRT+MS-UIGothic"/>
              </a:rPr>
              <a:t>紫外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线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VJNJRT+MS-UIGothic"/>
                <a:cs typeface="VJNJRT+MS-UIGothic"/>
              </a:rPr>
              <a:t>机械刺激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VJNJRT+MS-UIGothic"/>
                <a:cs typeface="VJNJRT+MS-UIGothic"/>
              </a:rPr>
              <a:t>化学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诱</a:t>
            </a:r>
            <a:r>
              <a:rPr sz="3000">
                <a:solidFill>
                  <a:srgbClr val="FF960E"/>
                </a:solidFill>
                <a:latin typeface="VJNJRT+MS-UIGothic"/>
                <a:cs typeface="VJNJRT+MS-UIGothic"/>
              </a:rPr>
              <a:t>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VJNJRT+MS-UIGothic"/>
                <a:cs typeface="VJNJRT+MS-UIGothic"/>
              </a:rPr>
              <a:t>致癌物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VJNJRT+MS-UIGothic"/>
                <a:cs typeface="VJNJRT+MS-UIGothic"/>
              </a:rPr>
              <a:t>烟草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VJNJRT+MS-UIGothic"/>
                <a:cs typeface="VJNJRT+MS-UIGothic"/>
              </a:rPr>
              <a:t>酒精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VJNJRT+MS-UIGothic"/>
                <a:cs typeface="VJNJRT+MS-UIGothic"/>
              </a:rPr>
              <a:t>生物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诱</a:t>
            </a:r>
            <a:r>
              <a:rPr sz="3000">
                <a:solidFill>
                  <a:srgbClr val="FF960E"/>
                </a:solidFill>
                <a:latin typeface="VJNJRT+MS-UIGothic"/>
                <a:cs typeface="VJNJRT+MS-UIGothic"/>
              </a:rPr>
              <a:t>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VJNJRT+MS-UIGothic"/>
                <a:cs typeface="VJNJRT+MS-UIGothic"/>
              </a:rPr>
              <a:t>病毒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细</a:t>
            </a:r>
            <a:r>
              <a:rPr sz="1550">
                <a:solidFill>
                  <a:srgbClr val="FF960E"/>
                </a:solidFill>
                <a:latin typeface="VJNJRT+MS-UIGothic"/>
                <a:cs typeface="VJNJRT+MS-UIGothic"/>
              </a:rPr>
              <a:t>菌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遗传</a:t>
            </a:r>
            <a:r>
              <a:rPr sz="3000">
                <a:solidFill>
                  <a:srgbClr val="FF960E"/>
                </a:solidFill>
                <a:latin typeface="VJNJRT+MS-UIGothic"/>
                <a:cs typeface="VJNJRT+MS-UIGothic"/>
              </a:rPr>
              <a:t>因素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VJNJRT+MS-UIGothic"/>
                <a:cs typeface="VJNJRT+MS-UIGothic"/>
              </a:rPr>
              <a:t>基因突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 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VJNJRT+MS-UIGothic"/>
                <a:cs typeface="VJNJRT+MS-UIGothic"/>
              </a:rPr>
              <a:t>家族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遗传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15467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JNJRT+MS-UIGothic"/>
                <a:cs typeface="VJNJRT+MS-UIGothic"/>
              </a:rPr>
              <a:t>家族中有癌症病史的人可能具有更高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760448"/>
            <a:ext cx="12282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JNJRT+MS-UIGothic"/>
                <a:cs typeface="VJNJRT+MS-UIGothic"/>
              </a:rPr>
              <a:t>的患癌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FFFFF"/>
                </a:solidFill>
                <a:latin typeface="VJNJRT+MS-UIGothic"/>
                <a:cs typeface="VJNJR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细</a:t>
            </a:r>
            <a:r>
              <a:rPr sz="3000">
                <a:solidFill>
                  <a:srgbClr val="FF960E"/>
                </a:solidFill>
                <a:latin typeface="VJNJRT+MS-UIGothic"/>
                <a:cs typeface="VJNJRT+MS-UIGothic"/>
              </a:rPr>
              <a:t>胞癌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变</a:t>
            </a:r>
            <a:r>
              <a:rPr sz="3000">
                <a:solidFill>
                  <a:srgbClr val="FF960E"/>
                </a:solidFill>
                <a:latin typeface="VJNJRT+MS-UIGothic"/>
                <a:cs typeface="VJNJRT+MS-UIGothic"/>
              </a:rPr>
              <a:t>的机制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VJNJRT+MS-UIGothic"/>
                <a:cs typeface="VJNJRT+MS-UIGothic"/>
              </a:rPr>
              <a:t>基因突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VJNJRT+MS-UIGothic"/>
                <a:cs typeface="VJNJRT+MS-UIGothic"/>
              </a:rPr>
              <a:t>免疫逃逸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DFD"/>
                </a:solidFill>
                <a:latin typeface="VJNJRT+MS-UIGothic"/>
                <a:cs typeface="VJNJRT+MS-UIGothic"/>
              </a:rPr>
              <a:t>胞癌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VJNJRT+MS-UIGothic"/>
                <a:cs typeface="VJNJRT+MS-UIGothic"/>
              </a:rPr>
              <a:t>通常涉及一系列基因突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VJNJRT+MS-UIGothic"/>
                <a:cs typeface="VJNJRT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DFD"/>
                </a:solidFill>
                <a:latin typeface="VJNJRT+MS-UIGothic"/>
                <a:cs typeface="VJNJRT+MS-UIGothic"/>
              </a:rPr>
              <a:t>些突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变导</a:t>
            </a:r>
            <a:r>
              <a:rPr sz="1500">
                <a:solidFill>
                  <a:srgbClr val="FFFDFD"/>
                </a:solidFill>
                <a:latin typeface="VJNJRT+MS-UIGothic"/>
                <a:cs typeface="VJNJRT+MS-UIGothic"/>
              </a:rPr>
              <a:t>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DFD"/>
                </a:solidFill>
                <a:latin typeface="VJNJRT+MS-UIGothic"/>
                <a:cs typeface="VJNJRT+MS-UIGothic"/>
              </a:rPr>
              <a:t>胞生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VJNJRT+MS-UIGothic"/>
                <a:cs typeface="VJNJRT+MS-UIGothic"/>
              </a:rPr>
              <a:t>和分裂失控。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JNJRT+MS-UIGothic"/>
                <a:cs typeface="VJNJRT+MS-UIGothic"/>
              </a:rPr>
              <a:t>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DFD"/>
                </a:solidFill>
                <a:latin typeface="VJNJRT+MS-UIGothic"/>
                <a:cs typeface="VJNJRT+MS-UIGothic"/>
              </a:rPr>
              <a:t>胞能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VJNJRT+MS-UIGothic"/>
                <a:cs typeface="VJNJRT+MS-UIGothic"/>
              </a:rPr>
              <a:t>逃避免疫系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VJNJRT+MS-UIGothic"/>
                <a:cs typeface="VJNJRT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FFFDFD"/>
                </a:solidFill>
                <a:latin typeface="VJNJRT+MS-UIGothic"/>
                <a:cs typeface="VJNJRT+MS-UIGothic"/>
              </a:rPr>
              <a:t>和清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JNJRT+MS-UIGothic"/>
                <a:cs typeface="VJNJRT+MS-UIGothic"/>
              </a:rPr>
              <a:t>除，从而在体内生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VJNJRT+MS-UIGothic"/>
                <a:cs typeface="VJNJRT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扩</a:t>
            </a:r>
            <a:r>
              <a:rPr sz="1500">
                <a:solidFill>
                  <a:srgbClr val="FFFDFD"/>
                </a:solidFill>
                <a:latin typeface="VJNJRT+MS-UIGothic"/>
                <a:cs typeface="VJNJRT+MS-UIGothic"/>
              </a:rPr>
              <a:t>散。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2000" spc="25">
                <a:solidFill>
                  <a:srgbClr val="FFFDFD"/>
                </a:solidFill>
                <a:latin typeface="VJNJRT+MS-UIGothic"/>
                <a:cs typeface="VJNJRT+MS-UIGothic"/>
              </a:rPr>
              <a:t>胞周期异常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JNJRT+MS-UIGothic"/>
                <a:cs typeface="VJNJRT+MS-UIGothic"/>
              </a:rPr>
              <a:t>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DFD"/>
                </a:solidFill>
                <a:latin typeface="VJNJRT+MS-UIGothic"/>
                <a:cs typeface="VJNJRT+MS-UIGothic"/>
              </a:rPr>
              <a:t>胞通常具有异常的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DFD"/>
                </a:solidFill>
                <a:latin typeface="VJNJRT+MS-UIGothic"/>
                <a:cs typeface="VJNJRT+MS-UIGothic"/>
              </a:rPr>
              <a:t>胞周期，能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VJNJRT+MS-UIGothic"/>
                <a:cs typeface="VJNJRT+MS-UIGothic"/>
              </a:rPr>
              <a:t>快速生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VJNJRT+MS-UIGothic"/>
                <a:cs typeface="VJNJRT+MS-UIGothic"/>
              </a:rPr>
              <a:t>和分裂。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AIVIOG+QHHCES+MicrosoftYaHei-Bold"/>
                <a:cs typeface="AIVIOG+QHHCES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VJNJRT+MS-UIGothic"/>
                <a:cs typeface="VJNJRT+MS-UIGothic"/>
              </a:rPr>
              <a:t>形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态</a:t>
            </a:r>
            <a:r>
              <a:rPr sz="3000">
                <a:solidFill>
                  <a:srgbClr val="FF960E"/>
                </a:solidFill>
                <a:latin typeface="VJNJRT+MS-UIGothic"/>
                <a:cs typeface="VJNJRT+MS-UIGothic"/>
              </a:rPr>
              <a:t>学研究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显</a:t>
            </a:r>
            <a:r>
              <a:rPr sz="2300" spc="25">
                <a:solidFill>
                  <a:srgbClr val="FF960E"/>
                </a:solidFill>
                <a:latin typeface="VJNJRT+MS-UIGothic"/>
                <a:cs typeface="VJNJRT+MS-UIGothic"/>
              </a:rPr>
              <a:t>微</a:t>
            </a:r>
            <a:r>
              <a:rPr sz="2300" spc="23">
                <a:solidFill>
                  <a:srgbClr val="FF960E"/>
                </a:solidFill>
                <a:latin typeface="SimSun"/>
                <a:cs typeface="SimSun"/>
              </a:rPr>
              <a:t>镜观</a:t>
            </a:r>
            <a:r>
              <a:rPr sz="2300">
                <a:solidFill>
                  <a:srgbClr val="FF960E"/>
                </a:solidFill>
                <a:latin typeface="VJNJRT+MS-UIGothic"/>
                <a:cs typeface="VJNJRT+MS-UIGothic"/>
              </a:rPr>
              <a:t>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组织</a:t>
            </a:r>
            <a:r>
              <a:rPr sz="2300" spc="25">
                <a:solidFill>
                  <a:srgbClr val="FF960E"/>
                </a:solidFill>
                <a:latin typeface="VJNJRT+MS-UIGothic"/>
                <a:cs typeface="VJNJRT+MS-UIGothic"/>
              </a:rPr>
              <a:t>病理学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诊</a:t>
            </a:r>
            <a:r>
              <a:rPr sz="2300">
                <a:solidFill>
                  <a:srgbClr val="FF960E"/>
                </a:solidFill>
                <a:latin typeface="VJNJRT+MS-UIGothic"/>
                <a:cs typeface="VJNJRT+MS-UIGothic"/>
              </a:rPr>
              <a:t>断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https://d.book118.com/757012042113006046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RRDVRH+KVVLTP+ArialMT</vt:lpstr>
      <vt:lpstr>Times New Roman</vt:lpstr>
      <vt:lpstr>SimSun</vt:lpstr>
      <vt:lpstr>VJNJRT+MS-UIGothic</vt:lpstr>
      <vt:lpstr>QIBNND+FBKNIH+MicrosoftYaHei</vt:lpstr>
      <vt:lpstr>AIVIOG+QHHCES+MicrosoftYaHei-Bold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2024-09-21T17:59:34.456</cp:lastPrinted>
  <dcterms:created xsi:type="dcterms:W3CDTF">2024-09-21T09:59:34Z</dcterms:created>
  <dcterms:modified xsi:type="dcterms:W3CDTF">2024-09-21T09:59:35Z</dcterms:modified>
</cp:coreProperties>
</file>