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SVGHR+IJISGR+ArialMT"/>
      <p:regular r:id="rId15"/>
    </p:embeddedFont>
    <p:embeddedFont>
      <p:font typeface="EPTOKT+MS-UIGothic"/>
      <p:regular r:id="rId16"/>
    </p:embeddedFont>
    <p:embeddedFont>
      <p:font typeface="IDMRSA+CAHTHO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DF35D-C26E-4CBC-ACB3-54683BB90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3ABE0-7E8F-435A-8CDC-EC376413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AA1DE-6A82-4A2C-A06B-164FF2076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351D0-118A-4AEA-9FE7-45F49D11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C438F-A0FE-4D92-B483-2860A9CE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07F5F-F687-41D8-AD3E-FD564C1E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6A9EC-B99B-4315-B8E0-CBC7588D9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CBC40-490B-4A62-8469-EE4A50AB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8DCAC-89BD-4C26-B18B-50E81160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1FCBD-1F00-4B5A-88B9-4A79268F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32EE1-2841-4C31-9597-2CEB2F25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13056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SVGHR+IJISGR+ArialMT"/>
                <a:cs typeface="HSVGHR+IJISG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FFFFFF"/>
                </a:solidFill>
                <a:latin typeface="EPTOKT+MS-UIGothic"/>
                <a:cs typeface="EPTOKT+MS-UIGothic"/>
              </a:rPr>
              <a:t>工福利概述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325560"/>
            <a:ext cx="3404680" cy="24639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SVGHR+IJISGR+ArialMT"/>
                <a:cs typeface="HSVGHR+IJISG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FFFFFF"/>
                </a:solidFill>
                <a:latin typeface="EPTOKT+MS-UIGothic"/>
                <a:cs typeface="EPTOKT+MS-UIGothic"/>
              </a:rPr>
              <a:t>工福利的种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SVGHR+IJISGR+ArialMT"/>
                <a:cs typeface="HSVGHR+IJISG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FFFFFF"/>
                </a:solidFill>
                <a:latin typeface="EPTOKT+MS-UIGothic"/>
                <a:cs typeface="EPTOKT+MS-UIGothic"/>
              </a:rPr>
              <a:t>工福利的管理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SVGHR+IJISGR+ArialMT"/>
                <a:cs typeface="HSVGHR+IJISG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FFFFFF"/>
                </a:solidFill>
                <a:latin typeface="EPTOKT+MS-UIGothic"/>
                <a:cs typeface="EPTOKT+MS-UIGothic"/>
              </a:rPr>
              <a:t>工福利的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EPTOKT+MS-UIGothic"/>
                <a:cs typeface="EPTOKT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SVGHR+IJISGR+ArialMT"/>
                <a:cs typeface="HSVGHR+IJISG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FFFFFF"/>
                </a:solidFill>
                <a:latin typeface="EPTOKT+MS-UIGothic"/>
                <a:cs typeface="EPTOKT+MS-UIGothic"/>
              </a:rPr>
              <a:t>工福利的未来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EPTOKT+MS-UIGothic"/>
                <a:cs typeface="EPTOKT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工福利的定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工福利是指企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业为员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工提供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的除基本工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金和津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外的各种物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待遇和非物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工福利通常包括医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退休金、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薪休假、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工福利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划等。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工福利旨在提高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工的工作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意度和忠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度，同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也能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吸引和留住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EPTOKT+MS-UIGothic"/>
                <a:cs typeface="EPTOKT+MS-UIGothic"/>
              </a:rPr>
              <a:t>秀人才。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工福利的重要性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" y="1781809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工的工作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意度和忠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降低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工离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1594" y="433577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提高企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形象和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争力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26684" y="43357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可持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600">
                <a:solidFill>
                  <a:srgbClr val="FFFFFF"/>
                </a:solidFill>
                <a:latin typeface="EPTOKT+MS-UIGothic"/>
                <a:cs typeface="EPTOKT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工福利的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史与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PTOKT+MS-UIGothic"/>
                <a:cs typeface="EPTOKT+MS-UIGothic"/>
              </a:rPr>
              <a:t>早期的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EPTOKT+MS-UIGothic"/>
                <a:cs typeface="EPTOKT+MS-UIGothic"/>
              </a:rPr>
              <a:t>工福利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FFFDFD"/>
                </a:solidFill>
                <a:latin typeface="EPTOKT+MS-UIGothic"/>
                <a:cs typeface="EPTOKT+MS-UIGothic"/>
              </a:rPr>
              <a:t>代的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EPTOKT+MS-UIGothic"/>
                <a:cs typeface="EPTOKT+MS-UIGothic"/>
              </a:rPr>
              <a:t>工福利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随着市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争的加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和人才流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性的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增加，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工福利更加注重个性化、多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元化和灵活性，如提供健康管理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划、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家庭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理服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在工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革命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期，企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开始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为员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工提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供基本的医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、退休金等福利。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PTOKT+MS-UIGothic"/>
                <a:cs typeface="EPTOKT+MS-UIGothic"/>
              </a:rPr>
              <a:t>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FFFDFD"/>
                </a:solidFill>
                <a:latin typeface="EPTOKT+MS-UIGothic"/>
                <a:cs typeface="EPTOKT+MS-UIGothic"/>
              </a:rPr>
              <a:t>后的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3">
                <a:solidFill>
                  <a:srgbClr val="FFFDFD"/>
                </a:solidFill>
                <a:latin typeface="EPTOKT+MS-UIGothic"/>
                <a:cs typeface="EPTOKT+MS-UIGothic"/>
              </a:rPr>
              <a:t>工福利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法的完善，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工福利逐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化，包括提供住房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DFD"/>
                </a:solidFill>
                <a:latin typeface="EPTOKT+MS-UIGothic"/>
                <a:cs typeface="EPTOKT+MS-UIGothic"/>
              </a:rPr>
              <a:t>、教育支持等。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法定福利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企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福利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E27536"/>
                </a:solidFill>
                <a:latin typeface="EPTOKT+MS-UIGothic"/>
                <a:cs typeface="EPTOKT+MS-UIGothic"/>
              </a:rPr>
              <a:t>工自助福利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96555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工自助福利是指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工根据自己的需求和偏好，在一定范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内自主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福利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目，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如旅游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补贴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、健身卡、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影票等。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些福利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目可以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工的个性化需求，提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意度和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属感。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工自助福利的特点是具有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性和个性化，即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工可以根据自己的需求和偏好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适合自己的福利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目，企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也可以通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过设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置多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化的福利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目来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工的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PTOKT+MS-UIGothic"/>
                <a:cs typeface="EPTOKT+MS-UIGothic"/>
              </a:rPr>
              <a:t>个性化需求。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https://d.book118.com/757013056021006054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HSVGHR+IJISGR+ArialMT</vt:lpstr>
      <vt:lpstr>Times New Roman</vt:lpstr>
      <vt:lpstr>SimSun</vt:lpstr>
      <vt:lpstr>EPTOKT+MS-UIGothic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2024-09-28T07:26:55.735</cp:lastPrinted>
  <dcterms:created xsi:type="dcterms:W3CDTF">2024-09-27T23:26:55Z</dcterms:created>
  <dcterms:modified xsi:type="dcterms:W3CDTF">2024-09-27T23:26:56Z</dcterms:modified>
</cp:coreProperties>
</file>