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CED58-CD59-4D8E-96EE-62E01B43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72AD0-5B7D-49FF-84B7-25038FAB0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76A64-8C1F-44A4-818D-899248677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0DED9-182B-41E1-9B2D-CF21F404B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26FCBC-03BF-47C9-817A-C8B34ADD0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4F59B-2857-421E-BF60-49897F3AE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3B1A8E-3624-4ECD-87EB-7C5461B7A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F7C34-9538-4E10-9922-C815B900D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C81E3-C42C-413F-9575-D5C62FDCD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5AD0C-4C75-4FF5-B029-3FF3B93D6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93F08-FD30-43CB-A34B-4361E15D5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13200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提高网络安全意识的组织文化构建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建立网络安全意识领导力：
 强化员工网络安全行为规范：
 贯彻网络安全培训与教育：
 构建网络安全报告与反馈机制：
 促进网络安全资源与协作共享：
 利用网络安全宣传渠道与方式：
 培养网络安全文化意识评价体系：
 完善网络安全文化建设评估体系：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建立网络安全意识领导力：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提高网络安全意识的组织文化构建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建立网络安全意识领导力：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网络安全领导力是组织网络安全意识的核心驱动力，对组织的安全态势具有重大影响。</a:t>
            </a:r>
          </a:p>
          <a:p>
            <a:r>
              <a:t>2. 网络安全领导者为组织的网络安全意识树立了良好的榜样，对员工的安全意识和行为产生积极影响。</a:t>
            </a:r>
          </a:p>
          <a:p>
            <a:r>
              <a:t>3. 网络安全领导者对组织的网络安全资源分配、安全决策和安全文化建设具有重要影响，能够为组织提供有效的网络安全保障。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网络安全领导者的特质：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具有清晰的网络安全愿景，能够为组织的网络安全发展制定明确的目标和方向。</a:t>
            </a:r>
          </a:p>
          <a:p>
            <a:r>
              <a:t>2. 具有丰富的网络安全知识和经验，能够对网络安全威胁和风险进行准确的判断和评估。</a:t>
            </a:r>
          </a:p>
          <a:p>
            <a:r>
              <a:t>3. 具备良好的沟通能力和领导能力，能够有效地向员工传达网络安全意识理念，并激发员工的网络安全意识。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网络安全意识领导力的重要性：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强化员工网络安全行为规范：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提高网络安全意识的组织文化构建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强化员工网络安全行为规范：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加强员工网络安全培训：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安全意识培训：强调网络安全的重要性，提高员工对网络安全风险的认知，树立“安全意识就是生产力”的理念，引导员工重视网络安全防护，养成良好的网络安全行为习惯。</a:t>
            </a:r>
          </a:p>
          <a:p>
            <a:r>
              <a:t>2. 安全技能培训：通过定期开展网络安全知识培训、网络安全演练等活动，提升员工的网络安全技能，使员工具备识别、防御、处置网络安全威胁的能力，能够有效应对网络安全事件。</a:t>
            </a:r>
          </a:p>
          <a:p>
            <a:r>
              <a:t>3. 安全文化教育：将网络安全教育融入企业文化建设中，让网络安全意识成为企业价值观的一部分，通过企业文化建设，使员工自觉遵守网络安全法规和制度，形成良好的网络安全行为规范。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强化员工网络安全行为规范：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建立完善的网络安全责任制：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1.明确责任分工：明确企业网络安全管理机构及相关人员的职责，建立完善的网络安全责任体系，明确各部门、各岗位在网络安全管理中的责任。</a:t>
            </a:r>
          </a:p>
          <a:p>
            <a:r>
              <a:t>2.健全奖惩制度：建立健全网络安全奖惩制度，对在网络安全工作中做出突出贡献的个人和部门进行奖励，对违反网络安全规定的个人和部门进行处罚，激发员工积极参与网络安全管理。</a:t>
            </a:r>
          </a:p>
          <a:p>
            <a:r>
              <a:t>3.定期检查评估：定期对网络安全责任制的落实情况进行检查评估， выявить и исправить недостатки и проблемы, ensure that the network security responsibility system is implemented effectively.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贯彻网络安全培训与教育：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提高网络安全意识的组织文化构建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贯彻网络安全培训与教育：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网络威胁概述：了解常见的网络威胁类型，如恶意软件、 网络钓鱼、黑客入侵等，以及它们对组织及其信息资产的潜在影响。</a:t>
            </a:r>
          </a:p>
          <a:p>
            <a:r>
              <a:t>2. 网络安全风险评估：评估组织面临的网络安全风险，确定其网络安全需求和优先事项，制定相应的网络安全策略和措施。</a:t>
            </a:r>
          </a:p>
          <a:p>
            <a:r>
              <a:t>3. 物联网（IoT）安全：随着物联网设备的快速发展，组织需要加强对物联网设备的安全管理，防止这些设备的漏洞被利用，从而危害组织的网络安全。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培养安全意识文化：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建立安全意识文化：通过宣传活动、培训课程和其他举措，培养员工对网络安全的认识和责任感，促使员工主动参与到网络安全的工作中来。</a:t>
            </a:r>
          </a:p>
          <a:p>
            <a:r>
              <a:t>2. 制定安全行为规范：制定明确的安全行为规范，指导员工在工作中如何保护信息资产，以及如何应对网络安全事件。</a:t>
            </a:r>
          </a:p>
          <a:p>
            <a:r>
              <a:t>3. 定期开展网络安全演习：定期开展网络安全演习，提高员工对网络安全事件的应急处置能力，并帮助组织发现网络安全中的弱点和不足。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普及网络威胁知识：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构建网络安全报告与反馈机制：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提高网络安全意识的组织文化构建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构建网络安全报告与反馈机制：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构建基于风险的网络安全报告体系。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风险识别与评估：</a:t>
            </a:r>
          </a:p>
          <a:p>
            <a:r>
              <a:t>  - 定期评估网络安全风险，识别 potential threats and vulnerabilities 潜在威胁和漏洞。</a:t>
            </a:r>
          </a:p>
          <a:p>
            <a:r>
              <a:t>  - 按时分析和评估网络攻击趋势和 emerging threats 新兴威胁。</a:t>
            </a:r>
          </a:p>
          <a:p>
            <a:r>
              <a:t>2. 报告频率与格式：</a:t>
            </a:r>
          </a:p>
          <a:p>
            <a:r>
              <a:t>  - 确定网络安全报告的 frequency and format 频率和格式，以确保 timely and effective delivery 及时有效的交付。</a:t>
            </a:r>
          </a:p>
          <a:p>
            <a:r>
              <a:t>  - 使用 standardized templates or dashboards 标准化模板或仪表盘，以 facilitate consistent reporting 促进一致的报告。</a:t>
            </a:r>
          </a:p>
          <a:p>
            <a:r>
              <a:t>3. 报告内容与指标：</a:t>
            </a:r>
          </a:p>
          <a:p>
            <a:r>
              <a:t>  - 涵盖关键网络安全 metrics and KPIs 指标和关键绩效指标，以 measure the effectiveness of security controls 衡量安全控制的有效性。</a:t>
            </a:r>
          </a:p>
          <a:p>
            <a:r>
              <a:t>  - 强调 cyber incidents and breaches 网络事件和违规行为，及其对组织的影响。</a:t>
            </a:r>
          </a:p>
          <a:p>
            <a:r>
              <a:t>  - 提供建议和 corrective actions 纠正措施，以 improve the overall security posture 改进整体安全态势。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https://d.book118.com/757013200201006045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建立网络安全意识领导力：</vt:lpstr>
      <vt:lpstr> 建立网络安全意识领导力：</vt:lpstr>
      <vt:lpstr> 强化员工网络安全行为规范：</vt:lpstr>
      <vt:lpstr> 强化员工网络安全行为规范：</vt:lpstr>
      <vt:lpstr> 强化员工网络安全行为规范：</vt:lpstr>
      <vt:lpstr> 贯彻网络安全培训与教育：</vt:lpstr>
      <vt:lpstr> 贯彻网络安全培训与教育：</vt:lpstr>
      <vt:lpstr> 构建网络安全报告与反馈机制：</vt:lpstr>
      <vt:lpstr> 构建网络安全报告与反馈机制：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2024-09-20T21:10:55.377</cp:lastPrinted>
  <dcterms:created xsi:type="dcterms:W3CDTF">2024-09-20T13:10:55Z</dcterms:created>
  <dcterms:modified xsi:type="dcterms:W3CDTF">2024-09-20T13:10:57Z</dcterms:modified>
</cp:coreProperties>
</file>