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F8DAF-F3A4-4066-B2FC-74A6690F3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83DEB-0CF0-4652-9CCA-1A9CA2B0E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4F68C-EE5D-4DFC-9731-CEFECB602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63DC2-DBAD-495C-9C5C-EAE8C1EC8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0C4449-4AF6-430D-A85A-86785B504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4C25DA-6796-41F2-9AF7-8D0021C6F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D87AF8-B2BC-440A-AD59-F9DB216AF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CAD34-200F-49E8-B8F1-630219641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97938-FFE1-4795-A3A8-713EDF642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2A417-1445-4771-B66F-A53C45752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586F8-B93D-4589-A94E-9ADC2A7A5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1411012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少量多样的生产管理课件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少量多样的生产管理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应对策略和方法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39" r="281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79" r="319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84" r="3238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传统的大批量生产模式已无法满足现代企业的需求，少量多样的生产模式逐渐成为主流。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当前制造业面临的市场环境：竞争激烈、客户需求多样化、交货期短、成本压力大等。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适应市场变化和客户需求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2250" b="22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提高生产效率和降低成本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增强企业的竞争力和可持续发展能力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56924" y="3378343"/>
            <a:ext cx="9743254" cy="1324183"/>
            <a:chOff x="1356924" y="3378343"/>
            <a:chExt cx="9743254" cy="1324183"/>
          </a:xfrm>
        </p:grpSpPr>
        <p:sp>
          <p:nvSpPr>
            <p:cNvPr id="3" name="Freeform 3"/>
            <p:cNvSpPr/>
            <p:nvPr/>
          </p:nvSpPr>
          <p:spPr>
            <a:xfrm>
              <a:off x="1356924" y="3378343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V="1">
              <a:off x="3394663" y="3378343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428490" y="3378343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9485651" y="3378343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 flipV="1">
              <a:off x="7466230" y="3378343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80714" y="3501502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14537" y="3501502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125014" y="2572040"/>
            <a:ext cx="1858905" cy="43574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25014" y="1904725"/>
            <a:ext cx="1858905" cy="62478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552278" y="3501502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609439" y="3501502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590017" y="3501502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96579" y="2572040"/>
            <a:ext cx="1858905" cy="43574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96579" y="1904725"/>
            <a:ext cx="1858905" cy="62478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535724" y="3681490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569547" y="3681490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607287" y="3681490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645026" y="3681490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64448" y="3681490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84856" y="4797407"/>
            <a:ext cx="208597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少量多样的生产模式：指在生产过程中，以较小的批量、较高的频率生产不同品种的产品，以满足客户多样化的需求。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070831" y="1612848"/>
            <a:ext cx="208597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146311" y="1612848"/>
            <a:ext cx="208597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自动化程度高：采用先进的自动化设备和工艺，提高生产效率。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033870" y="4797407"/>
            <a:ext cx="208597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灵活性强：能快速调整生产计划，适应市场需求变化。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113581" y="4797407"/>
            <a:ext cx="208597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定制化程度高：能满足客户个性化的需求，提升产品附加值。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概念和特点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生产管理的范围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5" b="7905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281" b="2328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生产管理概述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生产管理是对企业生产系统的设计、运行、维护和改进的管理，旨在实现企业的目标，提高企业的绩效。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随着市场竞争的加剧和消费者需求的多样化，有效的生产管理对于提高企业的竞争力至关重要。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生产管理涵盖了从产品研发、物料采购、生产计划、生产控制到产品销售的整个过程。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根据市场需求和企业战略，制定生产计划和生产排程，确保产品按时按质完成。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生产调度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375" r="6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通过监控生产过程、物料需求和设备状态等关键指标，确保生产计划的执行和质量的控制。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根据实际生产情况和市场需求，对生产计划进行调整和优化，以满足客户需求和市场变化。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生产管理流程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通过消除浪费、提高生产效率和减少成本，实现持续改进和优化生产过程。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精益生产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快速响应市场需求和变化，提高产品质量和客户满意度，通过灵活的生产模式和供应链管理实现。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敏捷制造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通过统计方法来衡量生产过程的质量和效率，识别并消除变异，提高产品质量和客户满意度。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六西格玛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生产管理策略和方法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https://d.book118.com/757014110125006025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2024-08-30T08:26:25.894</cp:lastPrinted>
  <dcterms:created xsi:type="dcterms:W3CDTF">2024-08-30T00:26:25Z</dcterms:created>
  <dcterms:modified xsi:type="dcterms:W3CDTF">2024-08-30T00:26:27Z</dcterms:modified>
</cp:coreProperties>
</file>