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311A6-FF68-46DC-99B1-F8C49DDF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A6FC9-B474-4A70-B777-CE14D400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B880B-0491-4ABC-B1A8-DE0F6516F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22EC6-5F55-4A3B-8DD3-EC810E2D1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053AE8-4CB2-4F29-B1BF-70CC1BF6C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E2C7C2-9F52-490A-AD8E-2D11FA726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B8D88-A502-4B1F-BCB4-1179FF088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C4FAF-3323-48AE-9E96-BF79BCEDC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54E51-C086-4A14-AE1A-E6A886AD8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2AFFF-152E-494B-AD36-AC84D73A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75D36-98D3-45A7-8F55-E5258F508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2003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电网检修技术改造工程概预算定额宣贯--电气工程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概预算定额基本概念与重要性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电网检修技术改造工程概述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电气设备与材料价格分析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施工组织设计与施工方法探讨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劳务分包与人工费用核算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质量安全环保要求及实施策略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概预算定额基本概念与重要性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定额是指在一定的生产技术和组织条件下，为完成单位合格产品所规定的人力、物力、财力等资源消耗量的标准。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定额在电网检修技术改造工程中具有重要的作用，它是编制工程概预算的基础，也是确定和控制工程造价的依据。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概预算编制原则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必须遵循国家相关法律法规和行业规定，以工程实际情况为基础，结合市场供求状况，合理确定工程造价。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概预算编制方法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主要包括工程量清单计价法和定额计价法。其中，工程量清单计价法是以工程量清单为基础，根据招标文件中的计量规则和计价办法进行计价；定额计价法则是根据国家和行业颁布的定额和取费标准进行计价。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概预算编制原则与方法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电气工程概预算特点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电气工程涉及专业多，技术复杂，因此概预算定额具有专业性和技术性强的特点。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电气工程概预算定额中包含了大量的人工、材料、机械等资源的消耗量，因此具有资源消耗大的特点。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随着科技的不断进步和电气设备的不断更新换代，电气工程概预算定额也需要不断更新和完善，以适应新的技术和市场需求。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电网检修技术改造工程概述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目前电网检修技术已经实现了从传统定期检修向状态检修的转变，通过在线监测、故障诊断等手段，实现了对电网设备的实时监测和评估。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未来电网检修技术将更加注重智能化、自动化和远程化，利用大数据、人工智能等技术手段，提高检修效率和准确性。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电网检修技术现状及发展趋势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通过技术改造，提高电网设备的运行稳定性和安全性，降低故障率和维修成本，提高供电可靠性和经济性。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对电网设备进行全面的技术评估和分析，确定需要改造的设备和技术方案；制定详细的改造计划和实施方案，确保改造工程的顺利进行和目标的实现。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改造工程目标与任务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电气工程、电力系统及其自动化、高电压与绝缘技术、电力电子与电力传动等。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涉及专业领域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状态监测与故障诊断技术、智能化检修决策支持技术、高效能电力电子技术、先进绝缘材料与绝缘技术等。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涉及专业领域及关键技术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电气设备与材料价格分析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常见电气设备类型及功能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实现电压的升降，以适应不同电气设备对电压等级的需求。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对电力系统中的异常情况进行监测，并在必要时自动切断故障部分，防止事故扩大。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用于接通或断开电路，以及在故障情况下切断电流，保证电力系统的安全运行。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用于对电气设备进行远程控制或自动化控制，提高电力系统的运行效率。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供求关系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市场供求变化对电气设备价格产生影响，通常需求增加会导致价格上涨。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新技术、新工艺的应用可能降低生产成本，从而对电气设备价格产生影响。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国家相关政策法规对电气设备行业的影响，如环保政策、能源政策等。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电气设备的主要原材料如铜、铝、钢铁等价格波动直接影响设备成本。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材料价格影响因素及波动趋势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580" b="45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根据电力系统的实际需求，选择适当的变压器、开关设备、保护设备等类型。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根据实际需求选择设备类型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优先选择技术先进、性能稳定、效率高的电气设备。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考虑设备的技术性能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根据电力系统的规模和负荷需求，合理配置设备数量，避免浪费和投资不足。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合理配置设备数量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选择具有良好可扩展性和兼容性的设备，以适应未来电力系统的发展需求。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关注设备的可扩展性和兼容性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施工组织设计与施工方法探讨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https://d.book118.com/757020036006006035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2024-09-09T06:00:03.109</cp:lastPrinted>
  <dcterms:created xsi:type="dcterms:W3CDTF">2024-09-08T22:00:03Z</dcterms:created>
  <dcterms:modified xsi:type="dcterms:W3CDTF">2024-09-08T22:00:05Z</dcterms:modified>
</cp:coreProperties>
</file>