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D1532-5AC8-4BF2-9C44-C558B3BFC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86DB0-EB17-4915-8632-961EEAF47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6F176-A1FC-4B2F-A83F-7CF540B88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10DCB-3A38-4400-AD9D-53FEC8937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712E6-C9E9-4804-AA16-5634F778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068B34-040A-4E83-8EB1-332FEB0DB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62467-8F20-40B5-8521-C28FB4A01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7B151-F558-4446-AAD1-BA5286682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CB53E-5C71-4BD5-A54C-A28046D6A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D9F40-D484-423F-ACAD-5C167040C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0C69E-DC08-40C3-B01C-64F2E40F9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20151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食道癌护理查房PPT课件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食道癌患者饮食指导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食道癌患者心理护理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食道癌康复与随访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食道癌概述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食道癌是发生在食管上皮组织的恶性肿瘤，是常见的消化道肿瘤之一。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根据组织学分类，食道癌可分为鳞状细胞癌和腺癌两大类，其中鳞状细胞癌较为常见。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食道癌的确切病因尚不完全清楚，但与多种因素有关，如遗传、环境、生活习惯等。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长期吸烟、饮酒、不良饮食习惯、口腔卫生不良等都是食道癌发病的高危因素。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食道癌早期症状不明显，可能出现吞咽困难、胸痛、反酸等症状，晚期可能出现恶病质、转移症状等。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食道癌的诊断主要依靠胃镜检查、钡餐造影、CT等影像学检查和病理组织学检查。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食道癌护理常规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了解患者病情、病史、检查结果等信息，为手术做好充分准备。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针对患者的焦虑、恐惧等情绪，进行心理疏导和安慰，增强患者的信心和配合度。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指导患者进行必要的术前检查，如心电图、血常规、凝血功能等；做好手术区域的皮肤准备，预防感染。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在手术过程中，密切监测患者的生命体征，如心率、血压、呼吸等，确保手术顺利进行。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协助手术操作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配合医生进行必要的手术操作，如输液、输血、药物管理等，确保手术效果。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在手术过程中，注意预防并发症的发生，如出血、感染等。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术后密切监测患者的病情变化，如体温、呼吸、心率等，及时发现并处理异常情况。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评估患者的疼痛情况，采取适当的疼痛控制措施，如药物治疗、物理治疗等，提高患者的舒适度。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根据患者的病情和手术情况，指导患者合理进食，保证营养供给，促进康复。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食道癌患者饮食指导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https://d.book118.com/757020151132006025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2024-08-30T10:31:04.685</cp:lastPrinted>
  <dcterms:created xsi:type="dcterms:W3CDTF">2024-08-30T02:31:04Z</dcterms:created>
  <dcterms:modified xsi:type="dcterms:W3CDTF">2024-08-30T02:31:06Z</dcterms:modified>
</cp:coreProperties>
</file>