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BF6B3-B355-42C6-A618-56B5A57D2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0E8F1-939E-443C-B9C3-97A9F0D91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E8FC6B-2B1C-4F1E-8859-8CE859F50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2218D3-5656-40FD-AE32-40D5A7AF8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EE74D8-618F-4BD8-95C2-B63100679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0C956D-0E6F-42FC-B647-6241CD684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34E2CE-77B8-4385-92E1-5CC8D5588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943AE-BC04-400A-8053-FCC8BDE36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8C9B1E-A973-4BE3-A21A-329F7BF5F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E4E34-40ED-4FA3-AADF-14E3FB8BA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2C845-97F3-4A67-B70B-DF211FC7D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0220031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深静脉栓塞体内深层静脉发生血栓形成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深静脉栓塞的流行病学与危险因素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病理生理机制与临床表现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诊断方法与标准流程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治疗策略及药物选择原则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康复期管理与生活质量提升建议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92" r="279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探讨深静脉栓塞（DVT）的成因、诊断及治疗方法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分析DVT对患者生活质量的影响及预防措施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提高医护人员对DVT的认识和重视程度，减少并发症的发生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76" b="145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静脉血栓栓塞（VTE）是指血液在静脉内不正常地凝固，形成血栓并阻塞血管，导致血液回流受阻的临床综合征。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根据发生部位和血栓性质的不同，VTE可分为深静脉血栓形成（DVT）和肺栓塞（PE）两种类型。其中，DVT主要发生在下肢深静脉，而PE则是由于血栓脱落并随血流进入肺动脉所致。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静脉血栓栓塞的定义和分类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深静脉栓塞的流行病学与危险因素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深静脉栓塞（DVT）是一种相对常见的血管疾病，其发病率因地区、年龄、性别等因素而异。在某些高危人群中，如长时间卧床、手术或创伤后患者，发病率显著增高。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DVT可发生在任何年龄，但中老年人更为常见。性别方面，女性在某些特定情况下（如孕期、产后或使用某些药物时）的风险增加。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年龄与性别分布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静脉内膜损伤是DVT发生的重要原因之一，如手术、创伤、静脉插管等均可导致静脉损伤。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静脉损伤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长时间卧床、久坐不动或下肢瘫痪等情况可导致血液在静脉内流动缓慢或淤滞，增加血栓形成的风险。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血液缓慢或淤滞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2917" r="22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某些疾病如恶性肿瘤、抗磷脂综合征等可导致血液处于高凝状态，易于形成血栓。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高凝状态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危险因素分析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预防措施及重要性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增加活动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避免长时间卧床或久坐不动，定期进行下肢活动或锻炼，以促进血液循环。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控制危险因素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积极治疗可能导致血液高凝状态的疾病，如恶性肿瘤、抗磷脂综合征等。同时，避免使用可能增加血液凝固风险的药物。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使用弹力袜或弹力绷带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对于需要长时间站立或坐着的人群，使用弹力袜或弹力绷带可减轻下肢静脉压力，降低DVT风险。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提高公众认知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加强DVT相关知识的宣传和教育，提高公众对DVT的认知和重视程度，有助于早期发现和治疗，降低并发症的发生率。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病理生理机制与临床表现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静脉内膜具有良好的抗凝和抑制血小板黏附聚集功能，若静脉壁因外伤或手术造成内膜损伤，血小板等黏附其上，进而发生聚集和释放反应，形成血小板血栓。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肢体固定制动或长期卧床患者，血液流动缓慢，在瓣窦内形成涡流，不仅激活内源性凝血系统，并使血小板从血流中轴流动到接近血管壁，易于发生黏附聚积。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、创伤、烧伤、分娩或严重脱水导致血液浓缩时，均可使血液呈高凝状态。此时，静脉管腔内的血液凝固成血栓，迅速导致整条浅静脉壁的炎症反应，甚至累及静脉周围组织，并有渗出液，局部表现有疼痛、肿胀和压痛的索状硬条或串珠状硬结，全身反应不明显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静脉壁损伤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血液缓慢和涡流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血液高凝状态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病理生理机制探讨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临床表现及诊断方法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这是最早出现的症状，多出现在小腿、大腿、腹股沟区等，表现为胀痛、浅静脉走行区疼痛等。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肿胀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由于血液回流受阻，患肢出现肿胀，以小腿和足踝部最为明显。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皮温及体温变化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由于血液淤滞，患肢皮温升高，有热感。若合并感染时，患者可出现发热症状。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包括彩色多普勒超声、CT静脉成像、静脉造影等。其中，彩色多普勒超声是首选的诊断方法，具有无创、简便、易重复等优点。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后综合征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深静脉血栓形成后，若不及时治疗或治疗不当，可能导致深静脉瓣膜功能不全，进而引发后综合征。表现为下肢水肿、色素沉着、溃疡等。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肺栓塞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深静脉血栓一旦脱落，可随血流进入肺动脉，引起肺栓塞。这是一种严重的并发症，可能导致患者突然死亡。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如继发性静脉曲张、下肢深静脉瓣膜功能不全等。这些并发症会影响患者的生活质量和工作能力。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892" r="138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3633" r="2363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并发症风险评估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https://d.book118.com/757022003110006042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2024-09-15T21:07:56.193</cp:lastPrinted>
  <dcterms:created xsi:type="dcterms:W3CDTF">2024-09-15T13:07:56Z</dcterms:created>
  <dcterms:modified xsi:type="dcterms:W3CDTF">2024-09-15T13:07:58Z</dcterms:modified>
</cp:coreProperties>
</file>