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D24A6-655B-4B83-9182-44DFD16A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CFE66-A6B1-463E-97AE-25CD1CD0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8007A-5685-46A1-972B-4DEEC3EE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8850D-A823-47B4-BB7C-D3C24E6E8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713F9-4E9D-4E51-B40E-5BFE71F3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C0B09-527B-4CFC-81E3-3B5FF689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0F5BA-8731-4382-8811-5251E2DE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B7952-E117-4458-A6DD-596DC5AA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FD7DA-EA71-42F2-8DE5-58BE8142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C6FE4-D393-4F30-A38F-26C51B3E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AE4A4-5199-4483-A8D0-592637CD6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22130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国医大师张缙《针灸大成》讲稿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针灸大成概述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针灸大成中的经典案例解读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针灸发展趋势与前景展望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学员心得体会交流环节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针灸大成概述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明代杨继洲原著，后经国医大师张缙整理与注解，成为现代针灸学的重要著作。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杨继洲，明代著名针灸医家，其临床经验与学术思想在《针灸大成》中得到充分体现；张缙，当代国医大师，对针灸学有深入研究，其注解与整理使《针灸大成》更易于现代读者理解与应用。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《针灸大成》背景及作者简介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944" b="59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针灸是中国医学的瑰宝，具有悠久的历史和独特的理论体系，在中医临床治疗中占有重要地位。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针灸通过刺激穴位，调整经络气血，达到治疗疾病的目的，具有疏通经络、调和阴阳、扶正祛邪等作用，广泛应用于内、外、妇、儿等各科疾病的治疗。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针灸在中国医学中地位与作用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《针灸大成》全书共十卷，包括针灸基础理论、经络腧穴、刺法灸法、治疗验案等部分，内容丰富，系统完整。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注重理论与实践相结合，既阐述了针灸的基本理论，又介绍了具体的操作方法，同时收录了大量治疗验案，为读者提供了宝贵的临床经验；张缙大师的注解与整理使本书更具现代感和实用性，便于读者学习与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本书内容结构及特点分析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经络的生理功能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经络具有沟通内外、运行气血、感应传导、调节平衡等生理功能。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经络系统的组成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经络系统由经脉和络脉组成，其中经脉包括十二经脉、奇经八脉等，络脉包括十五络脉、浮络、孙络等。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经络是人体内运行气血、联系脏腑和体表及全身各部的通道，是人体功能的调控系统。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经络系统简介与功能阐述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穴位可分为经穴、经外奇穴和阿是穴三类。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穴位的命名多以其所在部位、功能作用或气血运行特点等为依据。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穴位命名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穴位定位方法包括骨度分寸法、体表标志法、手指比量法和简易取穴法等。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穴位定位方法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穴位分类、命名及定位方法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刺法技巧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刺法包括进针、行针和出针三个环节，要求熟练掌握指力、腕力和巧力等技巧。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行针手法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行针手法包括提插法、捻转法、弹针法、刮柄法等，以增强针感、提高疗效。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针灸操作前要做好准备工作，如消毒、选择针具等；操作时要注意安全，避免晕针、滞针等现象发生；操作后要做好善后工作，如起针、按压针孔等。同时，要遵循无菌操作原则，防止感染。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刺法技巧与注意事项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0" r="14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常见病症辨证施治原则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风寒感冒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以疏风散寒、宣肺止咳为原则，选取风池、风门、肺俞等穴位进行针刺。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脾胃虚弱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以健脾和胃、益气养血为原则，选取中脘、足三里、脾俞等穴位进行针刺。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以活血通络、强腰健肾为原则，选取肾俞、命门、腰阳关等穴位进行针刺。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神门、内关、百会，适用于失眠、焦虑等症。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镇静安神组合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舒经活络组合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调理脏腑组合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合谷、曲池、阳陵泉，适用于痹症、肢体麻木等症。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足三里、三阴交、太冲，适用于脏腑功能失调诸症。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特效穴位组合推荐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https://d.book118.com/757022130051006040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2024-09-12T16:08:44.985</cp:lastPrinted>
  <dcterms:created xsi:type="dcterms:W3CDTF">2024-09-12T08:08:45Z</dcterms:created>
  <dcterms:modified xsi:type="dcterms:W3CDTF">2024-09-12T08:08:47Z</dcterms:modified>
</cp:coreProperties>
</file>