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D31E2-33D8-4368-A00B-FA512CF0E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CC95D-74C0-47AD-BA72-909B63F36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61DD3-E72B-40F0-8AFF-E6DC7C49D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186D9-CE35-4D83-9FB8-720CD7A3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23183-BA79-4996-8560-555FA7413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79FF6-F8B2-449D-8750-A0016C95B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E4600-C724-4444-B5C8-8854657E1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ED987-EEF4-40BC-BA2F-D543FF1B5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49BE3-9454-45B0-A644-A5B4C025A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3C5D7-7A80-4EE1-9D41-99CA40C4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2A529-A056-4F29-A71B-26B4934A9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230601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诱变育种的原理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诱变育种的挑战与前景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诱变育种是一种利用物理、化学或生物诱变剂诱发遗传物质发生突变，从而产生具有优良性状的新品种的育种方法。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突变率高，可创造新的遗传资源；可大幅度改良品种性状；方法简单易行，适用范围广。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丰富作物遗传多样性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通过诱变育种可以创造新的基因型，增加作物的遗传多样性，提高作物的适应性和抗逆性。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加速育种进程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诱变育种可以大幅度提高突变频率，加速育种进程，缩短育种周期。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解决传统育种局限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传统育种方法难以实现的一些性状改良，如抗病、抗虫、抗逆等，可以通过诱变育种实现。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诱变育种的重要性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自20世纪初开始研究诱变育种，经历了近百年的发展历程。最早的诱变育种实践可以追溯到1927年美国科学家通过X射线处理烟草种子，成功获得了突变体。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随着科技的不断进步，诱变育种的手段和方法也在不断改进和创新。现代诱变育种除了传统的物理、化学诱变外，还结合了基因编辑技术等现代生物技术，提高了诱变育种的效率和准确性。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类对基因和遗传机制的深入了解，诱变育种有望在未来发挥更加重要的作用。通过更加精准地控制突变过程，结合基因编辑技术，有望实现更加高效、精准的作物改良。同时，随着全球气候变化和生态环境的恶化，诱变育种有望为解决粮食安全和生态问题作出重要贡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诱变育种的历史与发展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利用紫外线照射处理植物材料，使其DNA发生突变，从而产生变异。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紫外线诱变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利用X射线处理植物材料，使其DNA发生突变，产生变异。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X射线诱变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利用离子束处理植物材料，使其DNA发生突变，产生变异。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离子束诱变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利用激光处理植物材料，使其DNA发生突变，产生变异。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激光诱变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物理诱变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秋水仙碱诱变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利用秋水仙碱处理植物材料，使其染色体数目加倍，产生变异。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硫酸二乙酯诱变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利用硫酸二乙酯处理植物材料，使其DNA发生突变，产生变异。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甲基磺酸乙酯诱变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利用甲基磺酸乙酯处理植物材料，使其DNA发生突变，产生变异。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亚硝基化合物诱变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利用亚硝基化合物处理植物材料，使其DNA发生突变，产生变异。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化学诱变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利用某些具有诱变作用的微生物处理植物材料，使其基因发生突变，产生变异。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通过将外源基因导入植物细胞，使其基因发生突变，产生变异。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生物诱变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微生物诱变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多种诱变因素复合处理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同时或先后使用多种诱变因素处理植物材料，使其基因发生多种突变，产生复合变异。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物理与化学诱变的结合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将物理诱变与化学诱变相结合，使植物材料同时受到物理和化学因素的影响，产生更广泛的变异。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复合诱变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诱变育种的原理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690" r="76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DNA损伤修复是指细胞对DNA损伤的应答过程，通过修复机制维持基因组的稳定性和完整性。诱变育种利用DNA损伤修复过程中的缺陷，使细胞发生基因突变，进而产生新的性状。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DNA损伤修复机制包括同源重组修复、非同源末端连接修复、碱基切除修复和错配修复等。这些修复机制在维持基因组稳定性和防止突变发生中起着重要作用。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DNA损伤修复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基因突变与表型变异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基因突变是指基因序列的改变，包括点突变、插入和缺失等。这些突变可以导致蛋白质结构和功能的改变，进而影响表型变异。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表型变异是指基因突变导致的个体或群体在形态、生理和行为等方面的可观察变化。这些变化可能对生物的适应性、生存和繁殖能力产生影响。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https://d.book118.com/757023060165006031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2024-09-04T11:16:59.582</cp:lastPrinted>
  <dcterms:created xsi:type="dcterms:W3CDTF">2024-09-04T03:16:59Z</dcterms:created>
  <dcterms:modified xsi:type="dcterms:W3CDTF">2024-09-04T03:17:01Z</dcterms:modified>
</cp:coreProperties>
</file>