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4244C-77A3-471A-A241-00994E585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D2441-4727-40AC-8C18-20240E52A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7874D-302E-4385-870D-25365E72F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A2DBC-198F-481A-B746-FF8472BE6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8F6229-F779-46CC-9EBF-009B888CD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B310EB-6C22-44ED-B576-72A99345E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97D96D-6375-4409-9296-E0CD1F6CF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FF84B-C154-4337-A728-B90BF65B9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810F91-293C-4884-B6DF-9137D052A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90C78-18C3-4D9F-AD4A-2CA531BC7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9D0FB-13E6-42A3-A7A9-A009E7FFB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2316202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中考体育考试安全应急手工制作技巧与教程分享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中考体育考试安全应急手工制作概述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安全应急手工制作的技巧与教程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中考体育考试安全应急手工制作的实践应用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安全应急手工制作的评估与改进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中考体育考试是学生生涯中的重要环节，通过分享安全应急手工制作技巧与教程，旨在提高学生的安全意识和自我保护能力。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在考试过程中，可能会遇到各种突发事件，如运动损伤、恶劣天气等。通过掌握一定的应急制作技巧，学生能够在关键时刻进行自救和互救。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弥补学校教育的不足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学校体育课程通常注重运动技能的培养，而安全应急教育往往被忽视。因此，通过分享相关技巧和教程，可以弥补学校教育的不足。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本教程适用于所有参加中考体育考试的学生，以及关注青少年运动安全的家长和教师。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无论学生是否具备手工制作经验，均可通过学习本教程掌握相关的安全应急制作技巧。同时，对于具备一定手工制作基础的学生，本教程也可提供进阶指导和启发。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中考体育考试安全应急手工制作概述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4285" r="4285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指在面对中考体育考试中的突发情况时，通过手工制作简易、实用的工具和装备，以应对考试过程中的安全问题。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确保考生在遇到紧急情况时能够迅速采取有效措施，防止事故扩大，保障考生的生命安全和身体健康。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安全应急手工制作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应急制作的目的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安全应急手工制作的概念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通过学习和实践安全应急手工制作，可以加强考生的安全意识，使其在考试中更加关注自身和他人的安全。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掌握一定的安全应急手工制作技巧，有助于考生在遇到危险时迅速反应，采取有效的自救措施。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增强自救能力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在考试前做好充分的安全应急准备，可以为考生提供更加全面的保障，降低考试过程中的风险。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完善应急准备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安全应急手工制作的重要性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防护类制作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救助类制作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如制作简易担架、止血带等，用于在考生受伤时进行紧急救助。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照明与信号类制作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包括制作简易手电筒、发光标志等，用于在黑暗或恶劣天气条件下提供照明和信号。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包括制作简易护具、防护垫等，用于保护考生免受意外伤害。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其他实用制作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如制作简易风向标、指南针等，帮助考生判断方向和天气状况。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安全应急手工制作的分类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安全应急手工制作的技巧与教程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材料准备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根据所需应急物品清单，提前准备好相应的材料，如布料、棉花、线、针、剪刀、胶水等。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工具准备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确保拥有适当的制作工具，如缝纫机、熨斗、测量工具等，以便高效完成制作。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设计图纸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根据需要制作的应急物品，提前设计好相应的图纸，明确制作步骤和尺寸。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在制作过程中，始终注意安全，避免使用过于锋利的工具或进行危险的操作。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精确测量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根据设计图纸，精确测量并裁剪材料，确保成品的准确性和实用性。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细致制作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在缝制、粘贴等步骤中，要保持细致耐心，确保每一步都准确无误。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保持整洁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保持制作环境的整洁，及时清理废料和杂物，以便更好地进行制作。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成品检查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制作完成后，仔细检查成品的质量，包括线头、布料瑕疵、缝合不牢固等问题，确保成品符合要求。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功能测试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对成品进行功能测试，如拉伸、压缩、穿戴等，以检验其实用性和舒适性。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评估成品在使用过程中的安全性，如是否存在尖锐部分、易燃材料等潜在危险。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改进优化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根据测试结果和反馈，对成品进行必要的改进和优化，提高其质量和实用性。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制作完成后的检查与测试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https://d.book118.com/757023162020006035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2024-09-09T09:26:14.948</cp:lastPrinted>
  <dcterms:created xsi:type="dcterms:W3CDTF">2024-09-09T01:26:14Z</dcterms:created>
  <dcterms:modified xsi:type="dcterms:W3CDTF">2024-09-09T01:26:16Z</dcterms:modified>
</cp:coreProperties>
</file>