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BCDFE-7D85-425C-B1FC-B1357873A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FAEF5-D1F0-4085-A8FD-4E083D976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6DD83-5490-46E9-A455-B2D1A9A71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BB7DA-6E9D-4CC8-854A-31B59645C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0ACD4D-6004-4B48-9325-54AF53440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246CD5-136E-40B8-BF5E-6817CD98D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6D5E37-0E1D-4331-985F-08E95051A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151F8-48A7-4A0C-820B-1EECA415B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64ECE-3E97-4F6D-B797-E32FF1320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FDB0A-619D-43BA-ADE4-10310319C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6F4FB-B836-4C7F-B714-FA6740E60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24201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从宋代的官僚体系看组织管理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宋代官僚体系概述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宋代官僚体系特点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宋代官僚体系与组织管理关系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从宋代官僚体系看组织管理启示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宋代官僚体系对现代组织管理的借鉴意义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宋代官僚体系概述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073" b="120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850" b="118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官僚体系构成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三省六部制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宋代官僚体系的核心，三省为中书省、门下省和尚书省，分管政、军、财大权；六部为吏、户、礼、兵、刑、工，负责具体行政事务。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枢密院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掌管军事机密和边防事务，与中书省并称“二府”。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即盐铁、度支、户部三司，负责财政收支和经济管理。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任命方式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皇帝直接任命或经大臣推荐后任命，同时实行任期制和回避制。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科举制度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宋代选拔官员的主要途径，通过考试选拔人才，打破世袭制。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荐举制度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由高级官员推荐人才，作为科举制度的补充。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官僚选拔与任命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职责明确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各级官员职责分明，相互制约，形成有效的监督机制。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权力制衡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通过三省六部制和三司等机构设置，实现权力的分散和制衡，防止权力过于集中。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决策与执行分离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决策权掌握在皇帝和三省手中，执行权则由六部和其他机构负责，确保政策的制定和执行相互独立。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官僚职责与权力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宋代官僚体系特点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宋代官僚体系特点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宋代官僚体系与组织管理关系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9" r="23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组织目标设定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宋代官僚体系通过设立明确的官职和职责，确保政府运转高效。这与现代组织管理中设定明确目标、分配任务的做法相似。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目标与职责一致性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宋代官僚体系中，各级官员的职责与其所承担的目标紧密相关，以确保政策的有效实施。现代组织同样需要确保员工职责与组织目标一致。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目标实现过程中的监督与考核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宋代通过对官员的严格监督和考核来确保其履行职责、实现目标。现代组织也需建立有效的监督和考核机制，确保员工积极实现组织目标。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组织目标与官僚职责对应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" b="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宋代官僚体系具有清晰的层级结构，各级官员之间权责明确。现代组织中的层级结构也有助于确保命令的统一和执行的效率。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宋代政府中各部门职能划分明确，相互协作以维持国家运转。现代组织中的部门设置和职能划分也有助于提高专业性和工作效率。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部门设置与职能划分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宋代官僚体系中，信息的上传下达对于政策实施至关重要。现代组织同样需要建立有效的信息沟通机制，确保组织内部信息的畅通。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信息沟通与传递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组织架构与官僚体系相似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https://d.book118.com/757024201105006033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2024-09-07T00:21:01.948</cp:lastPrinted>
  <dcterms:created xsi:type="dcterms:W3CDTF">2024-09-06T16:21:01Z</dcterms:created>
  <dcterms:modified xsi:type="dcterms:W3CDTF">2024-09-06T16:21:04Z</dcterms:modified>
</cp:coreProperties>
</file>