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69FD57-01AE-4C6B-8A34-467618AA06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0D42F3-A27A-494B-AB28-8600987DB5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613D4E-E016-493B-8DE1-EBC2A06E35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6DBBCC-AFE4-4B14-80A3-B0813C70AA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6D6AB6-39BA-4B88-845B-C885A08C75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87B7B5-D983-4C6D-9363-EC1FC93B4F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09BEAB-2BAE-43E2-B584-20B361183E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691142-918F-4C08-86E6-E2938C470A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99424E-4AB3-4208-A786-20FB7C17C3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D4861D-E02C-4AAD-A300-937133213A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96DDE8-5907-4AA4-AAC0-229869C272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026020163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外周动脉疾病的诊断与治疗新进展</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PAD的流行病学特征及危险因素
 PAD的临床表现与体格检查方法
 PAD血管造影技术的应用与进展
 PAD的超声诊断技术及临床应用
 PAD的磁共振技术应用与价值
 PAD的药物治疗疗效与选择原则
 PAD的介入治疗技术及最新进展
 PAD的外科治疗方法及适应症</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PAD的流行病学特征及危险因素</a:t>
            </a:r>
          </a:p>
        </p:txBody>
      </p:sp>
      <p:sp>
        <p:nvSpPr>
          <p:cNvPr id="3" name="Subtitle 2"/>
          <p:cNvSpPr>
            <a:spLocks noGrp="1"/>
          </p:cNvSpPr>
          <p:nvPr>
            <p:ph type="subTitle" idx="1"/>
          </p:nvPr>
        </p:nvSpPr>
        <p:spPr/>
        <p:txBody>
          <a:bodyPr/>
          <a:lstStyle/>
          <a:p>
            <a:r>
              <a:t>外周动脉疾病的诊断与治疗新进展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PAD的流行病学特征及危险因素</a:t>
            </a:r>
          </a:p>
        </p:txBody>
      </p:sp>
      <p:sp>
        <p:nvSpPr>
          <p:cNvPr id="3" name="Text Placeholder 2"/>
          <p:cNvSpPr>
            <a:spLocks noGrp="1"/>
          </p:cNvSpPr>
          <p:nvPr>
            <p:ph type="body" idx="1"/>
          </p:nvPr>
        </p:nvSpPr>
        <p:spPr/>
        <p:txBody>
          <a:bodyPr/>
          <a:lstStyle/>
          <a:p>
            <a:r>
              <a:t>外周动脉疾病的流行病学特征</a:t>
            </a:r>
          </a:p>
        </p:txBody>
      </p:sp>
      <p:sp>
        <p:nvSpPr>
          <p:cNvPr id="4" name="Content Placeholder 3"/>
          <p:cNvSpPr>
            <a:spLocks noGrp="1"/>
          </p:cNvSpPr>
          <p:nvPr>
            <p:ph sz="half" idx="2"/>
          </p:nvPr>
        </p:nvSpPr>
        <p:spPr/>
        <p:txBody>
          <a:bodyPr/>
          <a:lstStyle/>
          <a:p>
            <a:r>
              <a:t>1. PAD是一种常见疾病，全球患病率约为20%，随着年龄的增长而增加，在65岁以上的人群中，患病率高达30%以上。</a:t>
            </a:r>
          </a:p>
          <a:p>
            <a:r>
              <a:t>2. PAD与多种危险因素相关，包括吸烟、糖尿病、高血压、高脂血症、肥胖和缺乏运动等。</a:t>
            </a:r>
          </a:p>
          <a:p>
            <a:r>
              <a:t>3. PAD的临床表现多种多样，包括间歇性跛行、疼痛、足部溃疡、坏死等。</a:t>
            </a:r>
          </a:p>
        </p:txBody>
      </p:sp>
      <p:sp>
        <p:nvSpPr>
          <p:cNvPr id="5" name="Text Placeholder 4"/>
          <p:cNvSpPr>
            <a:spLocks noGrp="1"/>
          </p:cNvSpPr>
          <p:nvPr>
            <p:ph type="body" idx="3"/>
          </p:nvPr>
        </p:nvSpPr>
        <p:spPr/>
        <p:txBody>
          <a:bodyPr/>
          <a:lstStyle/>
          <a:p>
            <a:r>
              <a:t>外周动脉疾病的危险因素</a:t>
            </a:r>
          </a:p>
        </p:txBody>
      </p:sp>
      <p:sp>
        <p:nvSpPr>
          <p:cNvPr id="6" name="Content Placeholder 5"/>
          <p:cNvSpPr>
            <a:spLocks noGrp="1"/>
          </p:cNvSpPr>
          <p:nvPr>
            <p:ph sz="half" idx="4"/>
          </p:nvPr>
        </p:nvSpPr>
        <p:spPr/>
        <p:txBody>
          <a:bodyPr/>
          <a:lstStyle/>
          <a:p>
            <a:r>
              <a:t>1. 吸烟是PAD最主要的危险因素，吸烟者患PAD的风险是非吸烟者的4-5倍。</a:t>
            </a:r>
          </a:p>
          <a:p>
            <a:r>
              <a:t>2. 糖尿病也是PAD的重要危险因素，糖尿病患者患PAD的风险是非糖尿病患者的2-3倍。</a:t>
            </a:r>
          </a:p>
          <a:p>
            <a:r>
              <a:t>3. 高血压、高脂血症、肥胖和缺乏运动等也是PAD的危险因素。</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PAD的临床表现与体格检查方法</a:t>
            </a:r>
          </a:p>
        </p:txBody>
      </p:sp>
      <p:sp>
        <p:nvSpPr>
          <p:cNvPr id="3" name="Subtitle 2"/>
          <p:cNvSpPr>
            <a:spLocks noGrp="1"/>
          </p:cNvSpPr>
          <p:nvPr>
            <p:ph type="subTitle" idx="1"/>
          </p:nvPr>
        </p:nvSpPr>
        <p:spPr/>
        <p:txBody>
          <a:bodyPr/>
          <a:lstStyle/>
          <a:p>
            <a:r>
              <a:t>外周动脉疾病的诊断与治疗新进展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PAD的临床表现与体格检查方法</a:t>
            </a:r>
          </a:p>
        </p:txBody>
      </p:sp>
      <p:sp>
        <p:nvSpPr>
          <p:cNvPr id="3" name="Text Placeholder 2"/>
          <p:cNvSpPr>
            <a:spLocks noGrp="1"/>
          </p:cNvSpPr>
          <p:nvPr>
            <p:ph type="body" idx="1"/>
          </p:nvPr>
        </p:nvSpPr>
        <p:spPr/>
        <p:txBody>
          <a:bodyPr/>
          <a:lstStyle/>
          <a:p>
            <a:r>
              <a:t>PAD的分期与危险分层：</a:t>
            </a:r>
          </a:p>
        </p:txBody>
      </p:sp>
      <p:sp>
        <p:nvSpPr>
          <p:cNvPr id="4" name="Content Placeholder 3"/>
          <p:cNvSpPr>
            <a:spLocks noGrp="1"/>
          </p:cNvSpPr>
          <p:nvPr>
            <p:ph sz="half" idx="2"/>
          </p:nvPr>
        </p:nvSpPr>
        <p:spPr/>
        <p:txBody>
          <a:bodyPr/>
          <a:lstStyle/>
          <a:p>
            <a:r>
              <a:t>1. PAD的临床表现与体格检查方法</a:t>
            </a:r>
          </a:p>
          <a:p>
            <a:r>
              <a:t>2. PAD的分期与危险分层</a:t>
            </a:r>
          </a:p>
          <a:p>
            <a:r>
              <a:t>3. PAD的影像学检查</a:t>
            </a:r>
          </a:p>
          <a:p>
            <a:r>
              <a:t>4. PAD的血流动力学评估</a:t>
            </a:r>
          </a:p>
          <a:p>
            <a:r>
              <a:t>5. PAD的治疗</a:t>
            </a:r>
          </a:p>
          <a:p>
            <a:r>
              <a:t>6. PAD的预防</a:t>
            </a:r>
          </a:p>
        </p:txBody>
      </p:sp>
      <p:sp>
        <p:nvSpPr>
          <p:cNvPr id="5" name="Text Placeholder 4"/>
          <p:cNvSpPr>
            <a:spLocks noGrp="1"/>
          </p:cNvSpPr>
          <p:nvPr>
            <p:ph type="body" idx="3"/>
          </p:nvPr>
        </p:nvSpPr>
        <p:spPr/>
        <p:txBody>
          <a:bodyPr/>
          <a:lstStyle/>
          <a:p>
            <a:r>
              <a:t>PAD的临床表现与体格检查方法：</a:t>
            </a:r>
          </a:p>
        </p:txBody>
      </p:sp>
      <p:sp>
        <p:nvSpPr>
          <p:cNvPr id="6" name="Content Placeholder 5"/>
          <p:cNvSpPr>
            <a:spLocks noGrp="1"/>
          </p:cNvSpPr>
          <p:nvPr>
            <p:ph sz="half" idx="4"/>
          </p:nvPr>
        </p:nvSpPr>
        <p:spPr/>
        <p:txBody>
          <a:bodyPr/>
          <a:lstStyle/>
          <a:p>
            <a:r>
              <a:t>1. PAD的临床表现与体格检查方法是PAD诊断的重要环节。</a:t>
            </a:r>
          </a:p>
          <a:p>
            <a:r>
              <a:t>2. PAD的临床表现主要有下肢疼痛、麻木、发凉、间歇性跛行、足部溃疡等。</a:t>
            </a:r>
          </a:p>
          <a:p>
            <a:r>
              <a:t>3. PAD的体格检查主要包括肢体血压测量、脉搏检查、皮肤温度检查、听诊等。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PAD血管造影技术的应用与进展</a:t>
            </a:r>
          </a:p>
        </p:txBody>
      </p:sp>
      <p:sp>
        <p:nvSpPr>
          <p:cNvPr id="3" name="Subtitle 2"/>
          <p:cNvSpPr>
            <a:spLocks noGrp="1"/>
          </p:cNvSpPr>
          <p:nvPr>
            <p:ph type="subTitle" idx="1"/>
          </p:nvPr>
        </p:nvSpPr>
        <p:spPr/>
        <p:txBody>
          <a:bodyPr/>
          <a:lstStyle/>
          <a:p>
            <a:r>
              <a:t>外周动脉疾病的诊断与治疗新进展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PAD血管造影技术的应用与进展</a:t>
            </a:r>
          </a:p>
        </p:txBody>
      </p:sp>
      <p:sp>
        <p:nvSpPr>
          <p:cNvPr id="3" name="Text Placeholder 2"/>
          <p:cNvSpPr>
            <a:spLocks noGrp="1"/>
          </p:cNvSpPr>
          <p:nvPr>
            <p:ph type="body" idx="1"/>
          </p:nvPr>
        </p:nvSpPr>
        <p:spPr/>
        <p:txBody>
          <a:bodyPr/>
          <a:lstStyle/>
          <a:p>
            <a:r>
              <a:t>PAD血管造影技术的应用与进展：</a:t>
            </a:r>
          </a:p>
        </p:txBody>
      </p:sp>
      <p:sp>
        <p:nvSpPr>
          <p:cNvPr id="4" name="Content Placeholder 3"/>
          <p:cNvSpPr>
            <a:spLocks noGrp="1"/>
          </p:cNvSpPr>
          <p:nvPr>
            <p:ph sz="half" idx="2"/>
          </p:nvPr>
        </p:nvSpPr>
        <p:spPr/>
        <p:txBody>
          <a:bodyPr/>
          <a:lstStyle/>
          <a:p>
            <a:r>
              <a:t>1. PAD血管造影技术是评估下肢动脉狭窄或闭塞程度的重要影像学检查手段，可以清晰显示下肢动脉的解剖结构，为治疗方案的选择提供依据。</a:t>
            </a:r>
          </a:p>
          <a:p>
            <a:r>
              <a:t>2. PAD血管造影技术在诊断外周动脉疾病方面具有较高的准确性，可以准确识别动脉狭窄或闭塞的部位、程度和范围，为临床决策提供重要的信息。</a:t>
            </a:r>
          </a:p>
          <a:p>
            <a:r>
              <a:t>3. PAD血管造影技术也被用于治疗外周动脉疾病，如血管成形术和支架置入术，可以有效疏通狭窄或闭塞的动脉，改善下肢血液供应，缓解患者症状。</a:t>
            </a:r>
          </a:p>
        </p:txBody>
      </p:sp>
      <p:sp>
        <p:nvSpPr>
          <p:cNvPr id="5" name="Text Placeholder 4"/>
          <p:cNvSpPr>
            <a:spLocks noGrp="1"/>
          </p:cNvSpPr>
          <p:nvPr>
            <p:ph type="body" idx="3"/>
          </p:nvPr>
        </p:nvSpPr>
        <p:spPr/>
        <p:txBody>
          <a:bodyPr/>
          <a:lstStyle/>
          <a:p>
            <a:r>
              <a:t>PAD血管造影技术的发展趋势：</a:t>
            </a:r>
          </a:p>
        </p:txBody>
      </p:sp>
      <p:sp>
        <p:nvSpPr>
          <p:cNvPr id="6" name="Content Placeholder 5"/>
          <p:cNvSpPr>
            <a:spLocks noGrp="1"/>
          </p:cNvSpPr>
          <p:nvPr>
            <p:ph sz="half" idx="4"/>
          </p:nvPr>
        </p:nvSpPr>
        <p:spPr/>
        <p:txBody>
          <a:bodyPr/>
          <a:lstStyle/>
          <a:p>
            <a:r>
              <a:t>1. PAD血管造影技术正朝着微创化、精准化和智能化的方向发展，以减少患者的痛苦和并发症，提高诊断和治疗的准确性。</a:t>
            </a:r>
          </a:p>
          <a:p>
            <a:r>
              <a:t>2. PAD血管造影技术与其他影像学技术相结合，如CT血管造影和磁共振血管造影，可以提供更全面的血管信息，提高诊断和治疗的准确性。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PAD的超声诊断技术及临床应用</a:t>
            </a:r>
          </a:p>
        </p:txBody>
      </p:sp>
      <p:sp>
        <p:nvSpPr>
          <p:cNvPr id="3" name="Subtitle 2"/>
          <p:cNvSpPr>
            <a:spLocks noGrp="1"/>
          </p:cNvSpPr>
          <p:nvPr>
            <p:ph type="subTitle" idx="1"/>
          </p:nvPr>
        </p:nvSpPr>
        <p:spPr/>
        <p:txBody>
          <a:bodyPr/>
          <a:lstStyle/>
          <a:p>
            <a:r>
              <a:t>外周动脉疾病的诊断与治疗新进展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PAD的超声诊断技术及临床应用</a:t>
            </a:r>
          </a:p>
        </p:txBody>
      </p:sp>
      <p:sp>
        <p:nvSpPr>
          <p:cNvPr id="3" name="Text Placeholder 2"/>
          <p:cNvSpPr>
            <a:spLocks noGrp="1"/>
          </p:cNvSpPr>
          <p:nvPr>
            <p:ph type="body" idx="1"/>
          </p:nvPr>
        </p:nvSpPr>
        <p:spPr/>
        <p:txBody>
          <a:bodyPr/>
          <a:lstStyle/>
          <a:p>
            <a:r>
              <a:t>超声血管造影：</a:t>
            </a:r>
          </a:p>
        </p:txBody>
      </p:sp>
      <p:sp>
        <p:nvSpPr>
          <p:cNvPr id="4" name="Content Placeholder 3"/>
          <p:cNvSpPr>
            <a:spLocks noGrp="1"/>
          </p:cNvSpPr>
          <p:nvPr>
            <p:ph sz="half" idx="2"/>
          </p:nvPr>
        </p:nvSpPr>
        <p:spPr/>
        <p:txBody>
          <a:bodyPr/>
          <a:lstStyle/>
          <a:p>
            <a:r>
              <a:t>1. 超声血管造影（USD）是将超声技术应用于血管疾病诊断的超声检查方法，包括超声多普勒、超声彩色多普勒、超声造影等技术。</a:t>
            </a:r>
          </a:p>
          <a:p>
            <a:r>
              <a:t>2. USD可实时显示血管的解剖结构、血流动力学、斑块形态及血管壁的病理改变，是评估PAD的主要手段之一。</a:t>
            </a:r>
          </a:p>
          <a:p>
            <a:r>
              <a:t>3. USD对PAD的诊断具有较高的敏感性和特异性，可用于明确PAD的严重程度、血管狭窄的具体部位和程度，以及血栓形成的情况。</a:t>
            </a:r>
          </a:p>
        </p:txBody>
      </p:sp>
      <p:sp>
        <p:nvSpPr>
          <p:cNvPr id="5" name="Text Placeholder 4"/>
          <p:cNvSpPr>
            <a:spLocks noGrp="1"/>
          </p:cNvSpPr>
          <p:nvPr>
            <p:ph type="body" idx="3"/>
          </p:nvPr>
        </p:nvSpPr>
        <p:spPr/>
        <p:txBody>
          <a:bodyPr/>
          <a:lstStyle/>
          <a:p>
            <a:r>
              <a:t>血管内超声检查：</a:t>
            </a:r>
          </a:p>
        </p:txBody>
      </p:sp>
      <p:sp>
        <p:nvSpPr>
          <p:cNvPr id="6" name="Content Placeholder 5"/>
          <p:cNvSpPr>
            <a:spLocks noGrp="1"/>
          </p:cNvSpPr>
          <p:nvPr>
            <p:ph sz="half" idx="4"/>
          </p:nvPr>
        </p:nvSpPr>
        <p:spPr/>
        <p:txBody>
          <a:bodyPr/>
          <a:lstStyle/>
          <a:p>
            <a:r>
              <a:t>1. 血管内超声检查（IVUS）是一种通过超声探头直接插入血管内进行超声成像的检查方法。</a:t>
            </a:r>
          </a:p>
          <a:p>
            <a:r>
              <a:t>2. IVUS可在血管壁内显示出血管内膜、中膜和外膜的结构，以及粥样硬化斑块的形态、成分和稳定性。</a:t>
            </a:r>
          </a:p>
          <a:p>
            <a:r>
              <a:t>3. IVUS对PAD的诊断具有较高的准确性，可用于评估PAD的严重程度、选择合适的治疗方案，以及监测治疗效果。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PAD的超声诊断技术及临床应用</a:t>
            </a:r>
          </a:p>
        </p:txBody>
      </p:sp>
      <p:sp>
        <p:nvSpPr>
          <p:cNvPr id="3" name="Text Placeholder 2"/>
          <p:cNvSpPr>
            <a:spLocks noGrp="1"/>
          </p:cNvSpPr>
          <p:nvPr>
            <p:ph type="body" idx="1"/>
          </p:nvPr>
        </p:nvSpPr>
        <p:spPr/>
        <p:txBody>
          <a:bodyPr/>
          <a:lstStyle/>
          <a:p>
            <a:r>
              <a:t>多普勒超声：</a:t>
            </a:r>
          </a:p>
        </p:txBody>
      </p:sp>
      <p:sp>
        <p:nvSpPr>
          <p:cNvPr id="4" name="Content Placeholder 3"/>
          <p:cNvSpPr>
            <a:spLocks noGrp="1"/>
          </p:cNvSpPr>
          <p:nvPr>
            <p:ph sz="half" idx="2"/>
          </p:nvPr>
        </p:nvSpPr>
        <p:spPr/>
        <p:txBody>
          <a:bodyPr/>
          <a:lstStyle/>
          <a:p>
            <a:r>
              <a:t>1. 多普勒超声是一种利用多普勒效应对血管血流进行评估的超声检查方法。</a:t>
            </a:r>
          </a:p>
          <a:p>
            <a:r>
              <a:t>2. 多普勒超声可测量血管血流的速度、方向和波形，有助于评估PAD的严重程度、血管狭窄的具体部位和程度，以及血栓形成的情况。</a:t>
            </a:r>
          </a:p>
          <a:p>
            <a:r>
              <a:t>3. 多普勒超声是PAD诊断的常规检查方法，具有较高的敏感性和特异性。</a:t>
            </a:r>
          </a:p>
        </p:txBody>
      </p:sp>
      <p:sp>
        <p:nvSpPr>
          <p:cNvPr id="5" name="Text Placeholder 4"/>
          <p:cNvSpPr>
            <a:spLocks noGrp="1"/>
          </p:cNvSpPr>
          <p:nvPr>
            <p:ph type="body" idx="3"/>
          </p:nvPr>
        </p:nvSpPr>
        <p:spPr/>
        <p:txBody>
          <a:bodyPr/>
          <a:lstStyle/>
          <a:p>
            <a:r>
              <a:t>彩色多普勒超声：</a:t>
            </a:r>
          </a:p>
        </p:txBody>
      </p:sp>
      <p:sp>
        <p:nvSpPr>
          <p:cNvPr id="6" name="Content Placeholder 5"/>
          <p:cNvSpPr>
            <a:spLocks noGrp="1"/>
          </p:cNvSpPr>
          <p:nvPr>
            <p:ph sz="half" idx="4"/>
          </p:nvPr>
        </p:nvSpPr>
        <p:spPr/>
        <p:txBody>
          <a:bodyPr/>
          <a:lstStyle/>
          <a:p>
            <a:r>
              <a:t>1. 彩色多普勒超声是一种在多普勒超声的基础上，加入血流显像技术的超声检查方法。</a:t>
            </a:r>
          </a:p>
          <a:p>
            <a:r>
              <a:t>2. 彩超可彩色显示血管血流的速度、方向和分布情况，有助于评估PAD的严重程度、血管狭窄的具体部位和程度，以及血栓形成的情况。</a:t>
            </a:r>
          </a:p>
          <a:p>
            <a:r>
              <a:t>3. 彩超是PAD诊断的常用检查方法，具有较高的敏感性和特异性。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PAD的超声诊断技术及临床应用</a:t>
            </a:r>
          </a:p>
        </p:txBody>
      </p:sp>
      <p:sp>
        <p:nvSpPr>
          <p:cNvPr id="3" name="Text Placeholder 2"/>
          <p:cNvSpPr>
            <a:spLocks noGrp="1"/>
          </p:cNvSpPr>
          <p:nvPr>
            <p:ph type="body" idx="1"/>
          </p:nvPr>
        </p:nvSpPr>
        <p:spPr/>
        <p:txBody>
          <a:bodyPr/>
          <a:lstStyle/>
          <a:p>
            <a:r>
              <a:t>超声造影：</a:t>
            </a:r>
          </a:p>
        </p:txBody>
      </p:sp>
      <p:sp>
        <p:nvSpPr>
          <p:cNvPr id="4" name="Content Placeholder 3"/>
          <p:cNvSpPr>
            <a:spLocks noGrp="1"/>
          </p:cNvSpPr>
          <p:nvPr>
            <p:ph sz="half" idx="2"/>
          </p:nvPr>
        </p:nvSpPr>
        <p:spPr/>
        <p:txBody>
          <a:bodyPr/>
          <a:lstStyle/>
          <a:p>
            <a:r>
              <a:t>1. 超声造影是一种通过注射造影剂增强超声图像对比度的超声检查方法。</a:t>
            </a:r>
          </a:p>
          <a:p>
            <a:r>
              <a:t>2. 超声造影可显示血管腔内的血流，有助于评估PAD的严重程度、血管狭窄的具体部位和程度，以及血栓形成的情况。</a:t>
            </a:r>
          </a:p>
          <a:p>
            <a:r>
              <a:t>3. 超声造影对PAD的诊断具有较高的准确性，可用于评估PAD的严重程度、选择合适的治疗方案，以及监测治疗效果。</a:t>
            </a:r>
          </a:p>
        </p:txBody>
      </p:sp>
      <p:sp>
        <p:nvSpPr>
          <p:cNvPr id="5" name="Text Placeholder 4"/>
          <p:cNvSpPr>
            <a:spLocks noGrp="1"/>
          </p:cNvSpPr>
          <p:nvPr>
            <p:ph type="body" idx="3"/>
          </p:nvPr>
        </p:nvSpPr>
        <p:spPr/>
        <p:txBody>
          <a:bodyPr/>
          <a:lstStyle/>
          <a:p>
            <a:r>
              <a:t>超声射频消融术：</a:t>
            </a:r>
          </a:p>
        </p:txBody>
      </p:sp>
      <p:sp>
        <p:nvSpPr>
          <p:cNvPr id="6" name="Content Placeholder 5"/>
          <p:cNvSpPr>
            <a:spLocks noGrp="1"/>
          </p:cNvSpPr>
          <p:nvPr>
            <p:ph sz="half" idx="4"/>
          </p:nvPr>
        </p:nvSpPr>
        <p:spPr/>
        <p:txBody>
          <a:bodyPr/>
          <a:lstStyle/>
          <a:p>
            <a:r>
              <a:t>1. 超声射频消融术是一种利用超声波和射频能量治疗PAD的微创手术方法。</a:t>
            </a:r>
          </a:p>
          <a:p>
            <a:r>
              <a:t>2. 超声射频消融术可通过将超声探头和射频消融针头插入血管内，利用超声波和射频能量加热血管壁，使血管狭窄或闭塞的部位恢复通畅。</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PAD的磁共振技术应用与价值</a:t>
            </a:r>
          </a:p>
        </p:txBody>
      </p:sp>
      <p:sp>
        <p:nvSpPr>
          <p:cNvPr id="3" name="Subtitle 2"/>
          <p:cNvSpPr>
            <a:spLocks noGrp="1"/>
          </p:cNvSpPr>
          <p:nvPr>
            <p:ph type="subTitle" idx="1"/>
          </p:nvPr>
        </p:nvSpPr>
        <p:spPr/>
        <p:txBody>
          <a:bodyPr/>
          <a:lstStyle/>
          <a:p>
            <a:r>
              <a:t>外周动脉疾病的诊断与治疗新进展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PAD的磁共振技术应用与价值</a:t>
            </a:r>
          </a:p>
        </p:txBody>
      </p:sp>
      <p:sp>
        <p:nvSpPr>
          <p:cNvPr id="3" name="Text Placeholder 2"/>
          <p:cNvSpPr>
            <a:spLocks noGrp="1"/>
          </p:cNvSpPr>
          <p:nvPr>
            <p:ph type="body" idx="1"/>
          </p:nvPr>
        </p:nvSpPr>
        <p:spPr/>
        <p:txBody>
          <a:bodyPr/>
          <a:lstStyle/>
          <a:p>
            <a:r>
              <a:t>PAD的磁共振血管造影(MRA)</a:t>
            </a:r>
          </a:p>
        </p:txBody>
      </p:sp>
      <p:sp>
        <p:nvSpPr>
          <p:cNvPr id="4" name="Content Placeholder 3"/>
          <p:cNvSpPr>
            <a:spLocks noGrp="1"/>
          </p:cNvSpPr>
          <p:nvPr>
            <p:ph sz="half" idx="2"/>
          </p:nvPr>
        </p:nvSpPr>
        <p:spPr/>
        <p:txBody>
          <a:bodyPr/>
          <a:lstStyle/>
          <a:p>
            <a:r>
              <a:t>1. MRA是一种无创性血管成像技术，可清晰显示肢体动脉的解剖结构和病变情况，有助于PAD的诊断和鉴别诊断。</a:t>
            </a:r>
          </a:p>
          <a:p>
            <a:r>
              <a:t>2. MRA可显示动脉粥样硬化斑块、血管狭窄、闭塞、动脉瘤、动静脉瘘等病变，并可评估病变的严重程度和累及范围。</a:t>
            </a:r>
          </a:p>
          <a:p>
            <a:r>
              <a:t>3. MRA可用于指导PAD的介入治疗，如血管成形术、支架植入术等，并可用于评估治疗效果。</a:t>
            </a:r>
          </a:p>
        </p:txBody>
      </p:sp>
      <p:sp>
        <p:nvSpPr>
          <p:cNvPr id="5" name="Text Placeholder 4"/>
          <p:cNvSpPr>
            <a:spLocks noGrp="1"/>
          </p:cNvSpPr>
          <p:nvPr>
            <p:ph type="body" idx="3"/>
          </p:nvPr>
        </p:nvSpPr>
        <p:spPr/>
        <p:txBody>
          <a:bodyPr/>
          <a:lstStyle/>
          <a:p>
            <a:r>
              <a:t>PAD的磁共振灌注成像(MRI)</a:t>
            </a:r>
          </a:p>
        </p:txBody>
      </p:sp>
      <p:sp>
        <p:nvSpPr>
          <p:cNvPr id="6" name="Content Placeholder 5"/>
          <p:cNvSpPr>
            <a:spLocks noGrp="1"/>
          </p:cNvSpPr>
          <p:nvPr>
            <p:ph sz="half" idx="4"/>
          </p:nvPr>
        </p:nvSpPr>
        <p:spPr/>
        <p:txBody>
          <a:bodyPr/>
          <a:lstStyle/>
          <a:p>
            <a:r>
              <a:t>1. MRI是一种无创性灌注成像技术，可显示肢体组织的血流灌注情况，有助于PAD的诊断和评估。</a:t>
            </a:r>
          </a:p>
          <a:p>
            <a:r>
              <a:t>2. MRI可显示PAD导致的组织缺血、坏死等病变，并可评估组织灌注的严重程度和累及范围。</a:t>
            </a:r>
          </a:p>
          <a:p>
            <a:r>
              <a:t>3. MRI可用于指导PAD的治疗，并可用于评估治疗效果。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https://d.book118.com/757026020163006043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PAD的流行病学特征及危险因素</vt:lpstr>
      <vt:lpstr> PAD的流行病学特征及危险因素</vt:lpstr>
      <vt:lpstr> PAD的临床表现与体格检查方法</vt:lpstr>
      <vt:lpstr>#. PAD的临床表现与体格检查方法</vt:lpstr>
      <vt:lpstr> PAD血管造影技术的应用与进展</vt:lpstr>
      <vt:lpstr>#. PAD血管造影技术的应用与进展</vt:lpstr>
      <vt:lpstr> PAD的超声诊断技术及临床应用</vt:lpstr>
      <vt:lpstr>#. PAD的超声诊断技术及临床应用</vt:lpstr>
      <vt:lpstr>#. PAD的超声诊断技术及临床应用</vt:lpstr>
      <vt:lpstr>#. PAD的超声诊断技术及临床应用</vt:lpstr>
      <vt:lpstr> PAD的磁共振技术应用与价值</vt:lpstr>
      <vt:lpstr> PAD的磁共振技术应用与价值</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2024-09-18T00:13:28.349</cp:lastPrinted>
  <dcterms:created xsi:type="dcterms:W3CDTF">2024-09-17T16:13:28Z</dcterms:created>
  <dcterms:modified xsi:type="dcterms:W3CDTF">2024-09-17T16:13:30Z</dcterms:modified>
</cp:coreProperties>
</file>