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607DD-8CDB-445D-81B9-2843D676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D568C-03F2-4E72-AAD6-022C05E80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65B56-4C4A-49A7-A3B9-38E1E01D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84D7A-921D-4D28-AAF1-2CCE5402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4D5F1-EA94-45F4-8EA6-6B8D7CF55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2751E-D8FD-4555-BE87-08406B31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DBFF0-5E86-46D1-86E4-FFF6B7C3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0D59E-71B4-4C97-818E-8659F688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E466D-A722-48CD-8B3C-81345522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9B525-BA2F-4E13-B0ED-8E3B6D1E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5EB8E-E268-4E8B-BDAD-C5A559C9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31114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某某卫生院结核病工作实施方案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结核病现状及防治策略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某某卫生院结核病防治能力建设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某某卫生院结核病防治服务流程优化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某某卫生院结核病防治知识宣传教育计划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某某卫生院结核病防治项目管理和监督考核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结核病是一种由结核分枝杆菌引起的传染病，主要通过呼吸道传播。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全球每年有约1000万人感染结核病，其中约150万人死亡。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我国是全球结核病高负担国家之一，每年有约100万新发病例，其中部分病例发现不及时，治疗不规范，导致病情恶化，甚至死亡。</a:t>
            </a:r>
          </a:p>
        </p:txBody>
      </p:sp>
      <p:sp>
        <p:nvSpPr>
          <p:cNvPr id="9" name="Freeform 9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提高结核病的早期发现率和治愈率，降低发病率和死亡率。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规范结核病防治工作，提高防治水平和服务质量。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加强结核病防治宣传教育，提高公众对结核病的认识和预防意识。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结核病现状及防治策略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全球结核病发病率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近年来，全球结核病发病率呈现上升趋势，每年新增病例约900万。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结核病在发展中国家更为普遍，但发达国家也存在一定程度的发病风险。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患者年龄和性别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结核病患者主要集中在中青年人群，男性患者略多于女性。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结核病流行情况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全球范围内，各国政府都在加强结核病防治体系建设，但防治资源分布不均。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目前，结核病诊断技术和治疗方法已经取得一定进展，但仍存在误诊、漏诊和耐药性问题。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公众对结核病的认知程度普遍较低，缺乏预防意识和知识。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防治现状和问题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优化防治资源配置，提高基层医疗机构的防治能力。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加强防治体系建设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加大科研投入，推动结核病诊断和治疗的创新发展。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创新诊断与治疗方法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加强宣传教育，提高公众对结核病的认识和预防意识。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提高公众认知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积极参与国际结核病防治合作与交流，引进先进技术和经验。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防治策略和措施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某某卫生院结核病防治能力建设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建立专业防治团队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组建一支由医生、护士、检验师等专业人员组成的结核病防治团队，负责开展结核病防治工作。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定期开展结核病防治知识培训和技能提升课程，提高防治团队的专业水平和服务能力。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积极引进具备结核病防治经验的专业人才，优化防治团队结构，提升整体实力。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对医护人员进行设备使用培训，提高设备使用效率和诊断准确率。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购置先进设备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投入资金购买先进的结核病诊断和治疗设备，如X光机、B超等。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定期对设备进行更新和维护，确保设备的正常运行和使用效果。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设备配置和更新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https://d.book118.com/757031114140006051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2024-09-25T00:46:24.475</cp:lastPrinted>
  <dcterms:created xsi:type="dcterms:W3CDTF">2024-09-24T16:46:24Z</dcterms:created>
  <dcterms:modified xsi:type="dcterms:W3CDTF">2024-09-24T16:46:26Z</dcterms:modified>
</cp:coreProperties>
</file>