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81038-BB03-49E3-B815-8678BFD42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CC951-D101-4CAA-9E0A-1D64AD532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14433-3A4B-41FF-9CF9-6C0D2B25C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3C296-DF10-4368-9877-29BCDD2E3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C36F5A-EF0B-4388-9B54-820B7A2A8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89ADDF-ABBD-45C8-8D94-DD0E17344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61CAA-470B-4C65-BAEB-95FC3C561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2232E-B3F4-49D7-895E-7F4111F3A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E2479-392E-466B-B988-88A0CF5E5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92E13-0C0C-4EC7-90C8-08E645835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51C29-A471-46C4-A1E9-73549D065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32123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心理健康的前提和基础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心理健康的前提条件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心理健康的基础要素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促进心理健康的方法和技巧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心理健康的挑战和应对策略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心理健康的定义和重要性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心理健康是指个体在心理、情感和社交层面上的完好状态，包括积极乐观的情绪、健全的人格、良好的社会适应能力以及高效的心理活动。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心理健康不仅指没有心理疾病，更强调个体在心理层面的积极、和谐与平衡。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心理健康有助于提高生活质量，使个体更好地应对生活中的挑战和压力。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心理健康对于维护社会稳定和促进人际和谐也具有重要意义。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312" r="831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90" r="14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291" r="6291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心理健康对个体成长和发展至关重要，良好的心理状态有助于个体充分发挥潜能，实现自我价值。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心理健康直接影响个体的生活质量，良好的心理状态有助于提升幸福感和满足感。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心理健康有助于提高个体的工作效率和学习效果，从而提升生活品质。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心理健康有助于建立良好的人际关系，增强社会支持系统，提升生活满意度。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958" r="29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心理健康的前提条件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自我接纳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个体能够接受自己的优点和缺点，不因自己的不足而感到羞愧或沮丧，而是将其作为自我成长的动力。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个体能够有效地调节自己的情绪和行为，在面对压力和挑战时保持冷静和理智。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个体能够清晰地认识自己的情绪、动机、价值观和目标，并能够根据这些认知做出合理的决策。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良好的自我认知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个体能够采取积极的方式应对生活中的压力和困难，如寻求帮助、制定计划、调整心态等。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有效应对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个体能够适应环境的变化，及时调整自己的思维和行为模式，保持心理平衡。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个体能够以乐观的心态看待生活中的挑战和困难，从中看到机会和希望。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乐观态度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积极应对压力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个体能够有效地与他人沟通，表达自己的想法和感受，理解他人的需求和感受。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27" r="1242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个体能够与不同类型的人建立良好的关系，在社交场合表现出自信和得体。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个体拥有一个或多个可以信赖的人际关系，在需要时能够得到支持和帮助。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良好的人际关系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个体能够保持规律的作息习惯，保证充足的睡眠和休息。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个体能够保持均衡的饮食结构，摄取足够的营养物质。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个体能够定期进行适量的体育运动或活动，保持身体健康。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健康的生活习惯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心理健康的基础要素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总结词：情绪稳定性是心理健康的重要基础，它表现为个体能够有效地管理自己的情绪，避免情绪波动过大或情绪反应过于激烈。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详细描述：情绪稳定性意味着个体能够保持平静、冷静和稳定的情绪状态，即使在面对压力、挑战或逆境时也能保持理智和冷静。这种能力有助于减少情绪困扰和心理压力，提高个体的适应性和应对能力。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情绪稳定性有助于减少焦虑、抑郁等情绪障碍的发生，降低心理问题的风险。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培养情绪稳定性需要个体不断地学习情绪调节技巧，如深呼吸、放松训练、积极思考等。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https://d.book118.com/757032123002006051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2024-09-23T17:59:27.121</cp:lastPrinted>
  <dcterms:created xsi:type="dcterms:W3CDTF">2024-09-23T09:59:27Z</dcterms:created>
  <dcterms:modified xsi:type="dcterms:W3CDTF">2024-09-23T09:59:29Z</dcterms:modified>
</cp:coreProperties>
</file>