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EA6B3-7076-4272-9D14-1D24A89E2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F2EF9-15E5-4CAE-B885-5E956CD91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31225-B040-4162-BE22-A3114D9CD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80D00-A712-4C77-ABDE-DB67C97A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52CEE-168E-4429-A510-A42E7C5F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579CD-5180-463A-9BBF-A03467EE5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A358B-EF8E-4FFB-B67D-A74FF898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95DA0-7EAF-40F8-B082-77DD6F5B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7D54A-AFDB-4C8D-AC22-8B849F79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846A8-9E73-472A-9E07-A7B70036F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08FC4-75C6-4E5C-90A4-F4FF033EA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330111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商贸行业2024年质量保证手册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质量管理体系建立与运行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产品销售与服务质量管理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质量监督与考核评价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资源保障与培训教育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商贸行业作为连接生产和消费的重要环节，其产品质量直接关系到消费者的权益和市场的公平竞争。制定本手册的目的在于提高商贸行业的产品质量，增强消费者信心，促进市场健康发展。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随着消费者对商品品质和服务水平的要求不断提高，商贸行业需要不断提升自身质量保证能力，以适应市场需求的变化。本手册的制定旨在引导商贸企业建立完善的质量保证体系，提高市场竞争力。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本手册适用于商贸行业的各类企业，包括批发、零售、物流、电商等领域。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本手册适用于商贸企业的管理者、质量负责人、质检人员等相关人员。同时，也可供消费者、监管部门等参考使用。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质量管理体系建立与运行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以客户为中心，追求卓越品质，持续改进，创新发展。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质量方针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实现产品合格率100%，客户满意度95%以上，不断提升品牌影响力和市场竞争力。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质量方针和目标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05" r="11305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设立质量管理部，负责全面质量管理工作，下设质量检验科、质量控制科、质量改进科等。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明确各部门、各岗位的职责和权限，建立质量管理责任制，确保质量管理体系的有效运行。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规定各项质量活动的程序和方法，包括产品实现过程、资源管理、测量分析和改进等方面的程序文件。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记录表格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用于记录各项质量活动的执行情况和结果，为质量管理体系的运行提供证据。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作业指导书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针对具体作业或操作制定的详细指导文件，确保员工能够正确、规范地执行各项质量活动。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质量手册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阐述公司的质量方针、目标、组织结构和职责等，是质量管理体系的纲领性文件。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质量管理体系文件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根据需求分析和市场调研结果，制定相应的采购策略，包括集中采购、分散采购、定期采购等。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根据销售预测、库存状况和市场趋势，制定详细的采购计划，明确所需商品或服务的种类、数量、质量和预算。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了解市场动态、供应商竞争状况和价格波动，为制定采购策略提供数据支持。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采购计划和策略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供应商信息收集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通过公开渠道、行业协会、专业展会等途径收集潜在供应商的信息，建立供应商信息库。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供应商初步筛选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根据采购需求和供应商信息库，初步筛选出符合要求的供应商，制定供应商短名单。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对短名单中的供应商进行深入评价，包括质量、价格、交货期、服务等方面的评估，确保选定的供应商能够满足采购要求。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供应商选择和评价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采购合同与协议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与选定的供应商进行合同条款的协商，明确双方的权利和义务，包括商品或服务的规格、质量、数量、价格、交货期、付款方式等。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合同签订与执行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在协商一致后，双方签订正式的采购合同，并按照合同约定执行采购活动。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合同跟踪与监控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对采购合同的执行情况进行跟踪和监控，确保供应商按照合同约定履行义务，及时处理可能出现的问题和纠纷。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合同条款协商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产品销售与服务质量管理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深入了解目标市场、客户需求和竞争对手情况，为产品销售提供决策支持。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根据市场调研结果，制定相应的销售策略，包括产品定价、促销和推广等。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组建专业的销售团队，进行产品知识和销售技巧培训，提高销售人员的专业素养。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销售团队建设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积极开拓线上和线下销售渠道，提高产品的市场覆盖率和销售量。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销售渠道拓展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产品销售策划和实施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建立完善的客户服务流程，包括售前咨询、售中服务和售后服务等环节。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客户服务流程建立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客户服务团队建设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客户关怀与维护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组建专业的客户服务团队，提供优质的客户咨询和问题解决服务。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及时响应并处理客户反馈的问题和投诉，改进产品和服务质量。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定期与客户保持联系，提供个性化的关怀和服务，提高客户忠诚度。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定期开展客户满意度调查，了解客户对产品和服务的满意程度。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对调查结果进行深入分析，找出问题和不足之处，制定相应的改进措施。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根据分析结果，制定具体的改进措施，并落实到相关部门和人员执行。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改进效果评估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对改进措施的实施效果进行评估，确保改进措施的有效性和可持续性。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客户满意度调查与改进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https://d.book118.com/757033011156006040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2024-09-13T10:54:52.665</cp:lastPrinted>
  <dcterms:created xsi:type="dcterms:W3CDTF">2024-09-13T02:54:52Z</dcterms:created>
  <dcterms:modified xsi:type="dcterms:W3CDTF">2024-09-13T02:54:54Z</dcterms:modified>
</cp:coreProperties>
</file>