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45110-9B40-4CBC-B3DE-27D757F6B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A3127-C4A3-4747-8141-70DF25D32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67D5A-B11C-4F73-A0D1-C45BB123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4CF06-06C0-461E-9A3B-39C0376D8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4672A0-E1BE-46E3-95C0-E5815AEC1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F3D16C-1951-4C93-A031-1C3BB3B35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5921C9-5203-4770-971C-76F44FD23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A3C39-098D-47E7-B0F0-370816856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81FF5-FEB6-4EEE-B8F4-D66014811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3C000-095F-4140-AC8E-5D4866A22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A0A7B-1ED7-4C0A-820E-A5D822BB0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35164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安全管理办法对设备和设施的要求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设备与设施基本安全要求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设备采购、安装与验收规范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设备使用、维护与保养制度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设施检查、评估与改进方案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人员培训与考核机制建立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应急预案制定和演练活动组织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设备与设施基本安全要求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320" b="23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26" b="87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设备安全性能标准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设备应符合国家和行业相关安全标准，具备必要的安全功能和保护装置。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设备应经过安全认证，确保在正常工作状态下不会对人员和环境造成伤害。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设备的安全性能应定期进行检测和评估，确保其始终保持在安全状态。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88" r="1508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设施应设置必要的安全防护装置，如防护罩、防护栏、警示标识等，以防止人员意外接触危险区域。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设施内应配备消防器材、应急照明等安全设施，以便在紧急情况下及时采取应对措施。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设施的安全防护措施应定期进行检查和维护，确保其有效性。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根据风险评估结果，制定相应的安全措施和管理方案，以降低风险并保障人员和设备安全。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应对设备和设施进行全面的危险源识别，找出可能存在的安全隐患和风险点。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对识别出的危险源进行风险评估，确定其可能造成的危害程度和发生概率。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设备采购、安装与验收规范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确保供应商具有良好的信誉和合规性，能够提供符合安全标准的设备。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设备规格与性能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明确所需设备的规格、性能和安全要求，确保采购的设备符合相关标准。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合同条款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在采购合同中明确设备的安全要求、质量保证和违约责任等条款。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采购环节安全控制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确保安装单位具备相应的资质和经验，能够按照安全要求进行设备安装。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安装资质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安装过程监督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安装验收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对安装过程进行全程监督，确保安装过程符合相关安全规范和标准。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在安装完成后进行验收，确保设备安装质量符合安全要求。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设备安装过程监管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验收记录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验收合格标准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验收程序及标准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制定详细的验收计划和程序，明确验收标准和要求。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详细记录验收过程和结果，包括存在的问题和改进措施。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对设备进行全面的检查，包括外观、性能、安全装置等方面。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制定明确的合格标准，确保设备在投入使用前符合相关安全要求。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设备使用、维护与保养制度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包括设备的基本操作、安全操作规程、常见故障排除等。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可采用现场教学、模拟操作、多媒体教学等方式进行。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根据设备复杂程度和员工熟练程度，制定定期的培训计划。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使用操作规范培训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按照设备生产厂家提供的维护保养手册进行定期保养，包括更换易损件、清洗设备、调整参数等。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根据设备使用情况和维护保养需求，制定合理的定期检查和维护保养计划。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对设备的各项性能指标、安全保护装置等进行全面检查。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定期检查与维护保养计划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https://d.book118.com/757035164050006034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2024-09-08T04:07:18.179</cp:lastPrinted>
  <dcterms:created xsi:type="dcterms:W3CDTF">2024-09-07T20:07:18Z</dcterms:created>
  <dcterms:modified xsi:type="dcterms:W3CDTF">2024-09-07T20:07:20Z</dcterms:modified>
</cp:coreProperties>
</file>