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61CE4-FE4B-40AC-85C8-652D26D78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E41D-4ACF-45EA-9245-AA181CFE9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7DF19-A903-4411-81A0-2C6C95458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529BF-84C1-4EDF-92C3-19E728FA3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9487F-CBE2-47E1-ABA5-93C5EA11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C7965C-66C0-4CF8-97D7-B8C8883C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EA660-3186-474D-AB9C-7107A1BCD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AE660-C968-4D1F-8551-6442C209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1BFB4-5F11-4121-AF14-46A2E07D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B7FB9-5B34-4AEF-B305-3CFC6A1F4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80AA-8108-4E3B-BD43-EF055D79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4100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急诊智慧医疗系统的设计与部署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部署与运维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急诊医疗现状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急诊是医院的重要窗口，具有突发性、紧急性、复杂性等特点。当前急诊医疗面临资源紧张、效率低下等问题，急需改进和优化。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随着人工智能、大数据等技术的不断发展，智慧医疗逐渐成为医疗行业的重要发展方向，为急诊医疗的改进提供了有力支持。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本研究旨在设计和部署一套急诊智慧医疗系统，通过智能化技术提高急诊医疗的效率和质量，缓解急诊医疗资源的紧张状况，为患者提供更加优质、高效的医疗服务。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国外在智慧医疗领域的研究起步较早，已经形成了较为完善的理论体系和实践经验。例如，美国、欧洲等发达国家在智慧医疗方面取得了显著成果，包括远程医疗、智能诊断、个性化治疗等方面的应用。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智慧医疗领域的研究也取得了长足进步。政府加大了对智慧医疗的投入和支持力度，各大医院和科研机构也积极开展相关研究和应用。然而，与发达国家相比，我国在智慧医疗的理论研究和实践应用方面仍存在一定差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急诊智慧医疗系统是一种基于人工智能、大数据等技术的智能化医疗服务系统，旨在提高急诊医疗的效率和质量，缓解急诊医疗资源的紧张状况。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采用先进的云计算、大数据等技术架构，包括数据采集层、数据处理层、数据分析层和应用层等组成部分。其中，数据采集层负责收集患者信息和医疗资源数据；数据处理层对数据进行清洗、整合和标准化处理；数据分析层利用人工智能技术对数据进行深度分析和挖掘；应用层则提供智能分诊、辅助诊断、智能治疗建议和医疗资源调度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急诊智慧医疗系统概述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患者到达急诊室，由分诊护士进行初步评估，确定病情等级。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观察与留观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患者病情稳定后，留观一段时间以确保安全。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根据医生要求，患者进行必要的辅助检查，如化验、影像等。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医生诊断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医生根据患者病情，进行诊断并制定治疗方案。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治疗与处置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医生根据检查结果，对患者进行治疗和处置。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离院与随访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患者离院后，进行随访以了解恢复情况。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急诊业务流程分析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医护人员需要系统提供患者信息录入、查询、修改等功能，同时能够实时查看患者病情变化。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患者及家属需要系统提供挂号、缴费、查看检查结果等功能，同时能够了解治疗进度和注意事项。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医院管理需求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医院需要系统提供数据统计、分析、报表等功能，以便对急诊业务进行监督和管理。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用户需求调研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非功能需求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系统需要实现患者信息管理、医生工作站、护士工作站、辅助检查管理、药品管理、收费管理等模块。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系统需要保证数据的准确性、完整性和安全性；同时需要具备良好的可扩展性、可维护性和易用性。此外，系统还需要满足医院的信息化标准和规范。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功能需求与非功能需求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采用分层架构，包括数据访问层、业务逻辑层、表示层等，实现高内聚、低耦合的设计。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支持分布式部署，提高系统的可扩展性和可靠性。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提供标准化的接口，方便与其他系统进行集成。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选择高性能、高可用性的数据库，如MySQL、Oracle等。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数据库选型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数据表设计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根据业务需求设计合理的数据表结构，包括患者信息表、医生信息表、药品信息表等。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设计完善的数据备份和恢复机制，确保数据安全。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界面设计简洁大方，操作简单易用，符合医护人员的使用习惯。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简洁易用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支持响应式设计，适应不同终端设备的显示需求。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支持多语言显示，满足不同国家和地区的使用需求。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多语言支持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智能分诊算法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基于患者症状和病史等信息，设计智能分诊算法，实现患者快速准确的分诊。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辅助诊断算法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结合医学知识和大数据技术，设计辅助诊断算法，为医生提供诊断参考。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用药推荐算法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根据患者病情和药品库信息，设计用药推荐算法，为患者提供个性化的用药方案。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系统实现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选用适合急诊智慧医疗系统开发的集成开发环境（IDE），如Visual Studio、Eclipse等。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选择稳定、兼容性好的操作系统，如Windows或Linux。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依赖库和框架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根据系统需求，安装必要的依赖库和框架，如Python的NumPy、Pandas等数据处理库，TensorFlow、PyTorch等深度学习框架。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开发环境搭建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https://d.book118.com/757041004066006033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2024-09-06T21:49:39.678</cp:lastPrinted>
  <dcterms:created xsi:type="dcterms:W3CDTF">2024-09-06T13:49:39Z</dcterms:created>
  <dcterms:modified xsi:type="dcterms:W3CDTF">2024-09-06T13:49:42Z</dcterms:modified>
</cp:coreProperties>
</file>