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9613F-3BBB-48ED-BC62-52599686D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AB785-8C62-47D9-877A-9078DE7CA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2042F-CAA4-4B7F-B521-8A0F6D111B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14E97E-1ECD-495A-ACD1-33682DCB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C5E7C6-BD3B-4B7C-BD35-0D1CD2D31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58B21-9746-4C7D-B61D-9E3BEE4DC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566C66-3E1C-4CF4-BADB-32FF039CF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746428-E485-4C5D-9B86-BDF9F2042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1F6AAD-F3D3-4151-98B1-F660366826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BEB97-B35C-4616-83FF-DFB46DF35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0D1DC2-865D-464E-A48C-5EB73045F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8.png" /><Relationship Id="rId5" Type="http://schemas.openxmlformats.org/officeDocument/2006/relationships/image" Target="../media/image9.pn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pn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041033060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医院感染科护士感染科儿科患者的特殊护理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感染科儿科患者特点及护理需求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护理中常见问题及解决方案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护理效果评估与改进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9" b="17929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888" b="17888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针对感染科儿科患者的特殊护理需求，通过专业培训和技能提升，提高护士的护理质量，减少并发症的发生，促进患者康复。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降低感染风险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感染科儿科患者往往存在较高的感染风险，通过严格的感染控制措施和护理操作规范，降低医院内感染的发生率，保障患者安全。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关注患者的心理和情感需求，提供温暖、细致的护理服务，增强患者对医护人员的信任感，提升患者满意度。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27369" y="2345863"/>
            <a:ext cx="2194560" cy="3169920"/>
            <a:chOff x="1227369" y="2345863"/>
            <a:chExt cx="2194560" cy="3169920"/>
          </a:xfrm>
        </p:grpSpPr>
        <p:sp>
          <p:nvSpPr>
            <p:cNvPr id="3" name="AutoShape 3"/>
            <p:cNvSpPr/>
            <p:nvPr/>
          </p:nvSpPr>
          <p:spPr>
            <a:xfrm>
              <a:off x="1227369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1901952" y="1923166"/>
            <a:ext cx="845393" cy="845393"/>
            <a:chOff x="1901952" y="1923166"/>
            <a:chExt cx="845393" cy="845393"/>
          </a:xfrm>
        </p:grpSpPr>
        <p:sp>
          <p:nvSpPr>
            <p:cNvPr id="5" name="AutoShape 5"/>
            <p:cNvSpPr/>
            <p:nvPr/>
          </p:nvSpPr>
          <p:spPr>
            <a:xfrm>
              <a:off x="1901952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3743676" y="2345863"/>
            <a:ext cx="2194560" cy="3169920"/>
            <a:chOff x="3743676" y="2345863"/>
            <a:chExt cx="2194560" cy="3169920"/>
          </a:xfrm>
        </p:grpSpPr>
        <p:sp>
          <p:nvSpPr>
            <p:cNvPr id="7" name="AutoShape 7"/>
            <p:cNvSpPr/>
            <p:nvPr/>
          </p:nvSpPr>
          <p:spPr>
            <a:xfrm>
              <a:off x="3743676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4418259" y="1923166"/>
            <a:ext cx="845393" cy="845393"/>
            <a:chOff x="4418259" y="1923166"/>
            <a:chExt cx="845393" cy="845393"/>
          </a:xfrm>
        </p:grpSpPr>
        <p:sp>
          <p:nvSpPr>
            <p:cNvPr id="9" name="AutoShape 9"/>
            <p:cNvSpPr/>
            <p:nvPr/>
          </p:nvSpPr>
          <p:spPr>
            <a:xfrm>
              <a:off x="4418259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6259860" y="2345863"/>
            <a:ext cx="2194560" cy="3169920"/>
            <a:chOff x="6259860" y="2345863"/>
            <a:chExt cx="2194560" cy="3169920"/>
          </a:xfrm>
        </p:grpSpPr>
        <p:sp>
          <p:nvSpPr>
            <p:cNvPr id="11" name="AutoShape 11"/>
            <p:cNvSpPr/>
            <p:nvPr/>
          </p:nvSpPr>
          <p:spPr>
            <a:xfrm>
              <a:off x="6259860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934444" y="1923166"/>
            <a:ext cx="845393" cy="845393"/>
            <a:chOff x="6934444" y="1923166"/>
            <a:chExt cx="845393" cy="845393"/>
          </a:xfrm>
        </p:grpSpPr>
        <p:sp>
          <p:nvSpPr>
            <p:cNvPr id="13" name="AutoShape 13"/>
            <p:cNvSpPr/>
            <p:nvPr/>
          </p:nvSpPr>
          <p:spPr>
            <a:xfrm>
              <a:off x="6934444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8776167" y="2345863"/>
            <a:ext cx="2194560" cy="3169920"/>
            <a:chOff x="8776167" y="2345863"/>
            <a:chExt cx="2194560" cy="3169920"/>
          </a:xfrm>
        </p:grpSpPr>
        <p:sp>
          <p:nvSpPr>
            <p:cNvPr id="15" name="AutoShape 15"/>
            <p:cNvSpPr/>
            <p:nvPr/>
          </p:nvSpPr>
          <p:spPr>
            <a:xfrm>
              <a:off x="8776167" y="2345863"/>
              <a:ext cx="2194560" cy="3169920"/>
            </a:xfrm>
            <a:prstGeom prst="rect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450750" y="1923166"/>
            <a:ext cx="845393" cy="845393"/>
            <a:chOff x="9450750" y="1923166"/>
            <a:chExt cx="845393" cy="845393"/>
          </a:xfrm>
        </p:grpSpPr>
        <p:sp>
          <p:nvSpPr>
            <p:cNvPr id="17" name="AutoShape 17"/>
            <p:cNvSpPr/>
            <p:nvPr/>
          </p:nvSpPr>
          <p:spPr>
            <a:xfrm>
              <a:off x="9450750" y="1923166"/>
              <a:ext cx="845393" cy="845393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AutoShape 18"/>
          <p:cNvSpPr/>
          <p:nvPr/>
        </p:nvSpPr>
        <p:spPr>
          <a:xfrm>
            <a:off x="1229505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护理实践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33465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汇报护士在感染科儿科患者护理过程中的实践经验、技能提升和遇到的问题及解决方案。</a:t>
            </a:r>
            <a:endParaRPr lang="en-US" sz="1100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97609" y="2090166"/>
            <a:ext cx="454080" cy="511393"/>
          </a:xfrm>
          <a:prstGeom prst="rect">
            <a:avLst/>
          </a:prstGeom>
        </p:spPr>
      </p:pic>
      <p:pic>
        <p:nvPicPr>
          <p:cNvPr id="21" name="Picture 2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42449" y="2130947"/>
            <a:ext cx="631897" cy="492528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22968" y="2113811"/>
            <a:ext cx="468345" cy="464103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87742" y="2159730"/>
            <a:ext cx="571411" cy="445417"/>
          </a:xfrm>
          <a:prstGeom prst="rect">
            <a:avLst/>
          </a:prstGeom>
        </p:spPr>
      </p:pic>
      <p:sp>
        <p:nvSpPr>
          <p:cNvPr id="24" name="AutoShape 24"/>
          <p:cNvSpPr/>
          <p:nvPr/>
        </p:nvSpPr>
        <p:spPr>
          <a:xfrm>
            <a:off x="3743676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3848829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介绍医院在感染控制方面的政策、措施和培训情况，以及护士在感染控制中的角色和责任。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6259860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患者心理支持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6365014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探讨护士如何为感染科儿科患者提供心理支持，缓解他们的焦虑和恐惧情绪，促进身心康复。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776167" y="2889069"/>
            <a:ext cx="2192423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家属沟通与协作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8881321" y="3274531"/>
            <a:ext cx="1980224" cy="200391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分享护士与感染科儿科患者家属的沟通技巧和协作经验，强调家属在患者康复过程中的重要作用。</a:t>
            </a:r>
            <a:endParaRPr lang="en-US" sz="1100"/>
          </a:p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感染科儿科患者特点及护理需求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婴幼儿患者为主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感染科儿科患者以婴幼儿为主，他们的免疫系统尚未完全发育，容易感染各种病原体。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病情复杂多变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儿科患者的病情往往复杂多变，可能同时患有多种疾病，需要护士具备丰富的临床经验和护理技能。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治疗依从性差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由于婴幼儿患者无法准确表达自己的症状和感受，治疗依从性相对较差，需要护士耐心细致的观察和护理。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患者年龄分布与特点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患儿面对陌生的医疗环境和治疗过程，容易产生恐惧和焦虑情绪，需要护士进行心理疏导和安慰。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恐惧和焦虑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患儿在生病期间对父母的依赖性增强，需要护士在护理过程中加强与患儿及家长的沟通和互动。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依赖性强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长期患病可能导致患儿自尊心受损，出现自卑、孤僻等不良心理反应，需要护士进行心理干预和支持。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自尊心受损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患儿心理特点及护理需求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7" b="25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家长心理特点及护理需求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焦虑和担忧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家长在面对孩子患病时，往往会产生强烈的焦虑和担忧情绪，需要护士提供情感支持和安慰。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期望值高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家长对孩子的治疗效果往往抱有较高的期望值，希望孩子能尽快康复，需要护士与家长充分沟通，解释治疗过程和效果。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参与意愿强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家长往往希望积极参与孩子的治疗和护理过程，与医护人员共同协作，需要护士提供必要的指导和支持。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特殊护理措施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物品消毒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对患儿接触的物品、医疗器械等进行严格消毒，防止交叉感染。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空气消毒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保持病房空气流通，每日定时进行空气消毒，减少空气中的病原微生物含量。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根据患儿病情和感染类型，采取相应的隔离措施，如呼吸道隔离、消化道隔离等，以降低感染传播风险。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648" r="1464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750" r="167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消毒隔离措施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医护人员需严格遵守手卫生规范，接触患儿前后要洗手或使用速干手消毒剂。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防护用品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健康监测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根据患儿病情和感染类型，医护人员需佩戴相应的防护用品，如口罩、手套、隔离衣等。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医护人员需定期进行健康检查，如出现发热、咳嗽等症状，应及时报告并采取相应的防护措施。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https://d.book118.com/757041033060006032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2024-09-05T05:37:06.311</cp:lastPrinted>
  <dcterms:created xsi:type="dcterms:W3CDTF">2024-09-04T21:37:06Z</dcterms:created>
  <dcterms:modified xsi:type="dcterms:W3CDTF">2024-09-04T21:37:08Z</dcterms:modified>
</cp:coreProperties>
</file>