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EB8119E-66DB-4521-8AF1-40609028A9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591807-AC83-41DA-8036-661F6801B0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9379185-76BB-461A-8570-4B617F2E7D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51E8646-5072-4FFA-B4A0-A0FF955D71F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315F36F-7C45-49E9-A794-D96B5B1DC5D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ACDEA20-E2C3-45C7-B519-0C7EEC82C90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00DE837-C034-4342-8E6F-07988837731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0E09A9F-E523-421F-8220-E3A5671B5D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624462B-A2E5-4D73-8B13-C80F620327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1123BC6-C76B-4CD2-B6F2-A7CE1AB28C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575CFAC-E7FA-45F9-83CC-1376D9D276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57046065013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9654" y="1906269"/>
            <a:ext cx="5354727"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护理科研方案</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76019" y="182803"/>
            <a:ext cx="2152650" cy="1200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7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871486" y="1338510"/>
            <a:ext cx="4991100" cy="452437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引言</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文献综述</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研究内容和方法</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预期结果和价值</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研究计划和时间表</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结论</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01</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当前护理实践面临的挑战</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随着医疗技术的进步和患者需求的多样化，护理实践面临着诸多挑战，如提高护理质量、降低护理差错、优化护理资源配置等。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护理科研的重要性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为了应对这些挑战，护理科研发挥着至关重要的作用。通过科学研究，可以探索新的护理模式、优化现有护理实践，提高护理效果和患者满意度。</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背景介绍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研究目的</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本研究的目的是通过系统综述和Meta分析的方法，探讨不同护理干预措施在提高急性心肌梗死患者自我效能和生活质量方面的效果，为临床实践提供科学依据。</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研究意义</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本研究的意义在于通过科学的方法评价不同护理干预措施的效果，为急性心肌梗死患者的护理实践提供理论支持和实践指导。同时，本研究也有助于推动护理科研的发展，提高护理学科的学术水平和专业地位。</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02</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文献综述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国内护理科研在近年来取得了一定的进展，涉及领域包括临床护理、护理管理、护理教育等。国内研究者关注实践问题，注重经验总结和实证研究，取得了一系列成果。</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国内研究现状</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国外护理科研发展较早，研究范围广泛，涉及基础护理、临床护理、护理管理和护理教育等多个领域。国外研究者注重理论构建和方法创新，为护理科研的发展做出了重要贡献。</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国外研究现状</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研究空白与问题</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研究空白</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尽管国内外护理科研取得了一定的成果，但仍存在一些研究空白，如跨文化护理、长期照护、养老护理等领域的深入研究相对较少。</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研究问题</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针对现有研究的不足，需要关注的问题包括如何提高护理实践的理论水平、如何加强实证研究的科学性和可靠性、如何促进跨学科的合作与交流等。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03</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研究内容和方法</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422" r="16422"/>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511" r="17511"/>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研究不同护理干预措施对病患康复的影响，如常规护理、个性化护理、家庭护理等。</a:t>
            </a:r>
            <a:endParaRPr lang="en-US" sz="1100"/>
          </a:p>
        </p:txBody>
      </p:sp>
      <p:sp>
        <p:nvSpPr>
          <p:cNvPr id="15" name="AutoShape 15"/>
          <p:cNvSpPr/>
          <p:nvPr/>
        </p:nvSpPr>
        <p:spPr>
          <a:xfrm>
            <a:off x="7473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护理干预措施</a:t>
            </a:r>
            <a:endParaRPr lang="en-US" sz="1100"/>
          </a:p>
        </p:txBody>
      </p:sp>
      <p:sp>
        <p:nvSpPr>
          <p:cNvPr id="16" name="AutoShape 16"/>
          <p:cNvSpPr/>
          <p:nvPr/>
        </p:nvSpPr>
        <p:spPr>
          <a:xfrm>
            <a:off x="1940528" y="5092530"/>
            <a:ext cx="2552700" cy="891876"/>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评估不同护理措施的效果，包括患者满意度、护理效果指标等。</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护理效果评估</a:t>
            </a:r>
            <a:endParaRPr lang="en-US" sz="1100"/>
          </a:p>
        </p:txBody>
      </p:sp>
      <p:sp>
        <p:nvSpPr>
          <p:cNvPr id="18" name="AutoShape 18"/>
          <p:cNvSpPr/>
          <p:nvPr/>
        </p:nvSpPr>
        <p:spPr>
          <a:xfrm>
            <a:off x="8872233" y="2402205"/>
            <a:ext cx="2552700" cy="108278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研究护理措施对患者生活质量的影响，如心理状态、生活质量指标等。</a:t>
            </a:r>
            <a:endParaRPr lang="en-US" sz="1100"/>
          </a:p>
        </p:txBody>
      </p:sp>
      <p:sp>
        <p:nvSpPr>
          <p:cNvPr id="19" name="AutoShape 19"/>
          <p:cNvSpPr/>
          <p:nvPr/>
        </p:nvSpPr>
        <p:spPr>
          <a:xfrm>
            <a:off x="8872233"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患者生活质量</a:t>
            </a:r>
            <a:endParaRPr lang="en-US" sz="1100"/>
          </a:p>
        </p:txBody>
      </p:sp>
      <p:sp>
        <p:nvSpPr>
          <p:cNvPr id="20" name="AutoShape 20"/>
          <p:cNvSpPr/>
          <p:nvPr/>
        </p:nvSpPr>
        <p:spPr>
          <a:xfrm>
            <a:off x="7814024" y="5112856"/>
            <a:ext cx="2552700" cy="93397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研究如何提高护理人员的专业知识和技能，以及如何提高护理教育的质量。</a:t>
            </a:r>
            <a:endParaRPr lang="en-US" sz="1100"/>
          </a:p>
        </p:txBody>
      </p:sp>
      <p:sp>
        <p:nvSpPr>
          <p:cNvPr id="21" name="AutoShape 21"/>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护理教育与培训</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研究内容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0042" r="10042"/>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查阅相关文献，了解国内外护理科研现状和发展趋势。</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文献综述</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通过实验、调查等方式收集数据，对护理实践进行实证研究。</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实证研究</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对典型案例进行分析，深入探讨护理实践中的问题。</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案例研究</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结合医学、心理学、社会学等多学科理论和方法，开展跨学科的护理研究。</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跨学科研究</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研究方法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https://d.book118.com/757046065013006051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53</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2024-09-23T21:59:45.248</cp:lastPrinted>
  <dcterms:created xsi:type="dcterms:W3CDTF">2024-09-23T13:59:45Z</dcterms:created>
  <dcterms:modified xsi:type="dcterms:W3CDTF">2024-09-23T13:59:47Z</dcterms:modified>
</cp:coreProperties>
</file>